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9" r:id="rId2"/>
    <p:sldId id="271" r:id="rId3"/>
    <p:sldId id="270" r:id="rId4"/>
    <p:sldId id="279" r:id="rId5"/>
    <p:sldId id="281" r:id="rId6"/>
    <p:sldId id="282" r:id="rId7"/>
    <p:sldId id="283" r:id="rId8"/>
    <p:sldId id="284" r:id="rId9"/>
    <p:sldId id="285" r:id="rId10"/>
    <p:sldId id="286" r:id="rId11"/>
    <p:sldId id="287" r:id="rId12"/>
    <p:sldId id="288" r:id="rId13"/>
    <p:sldId id="289" r:id="rId14"/>
    <p:sldId id="290" r:id="rId15"/>
    <p:sldId id="291" r:id="rId16"/>
    <p:sldId id="292" r:id="rId17"/>
    <p:sldId id="267" r:id="rId18"/>
    <p:sldId id="261" r:id="rId19"/>
  </p:sldIdLst>
  <p:sldSz cx="9144000" cy="6858000" type="screen4x3"/>
  <p:notesSz cx="7099300" cy="10234613"/>
  <p:custDataLst>
    <p:tags r:id="rId22"/>
  </p:custDataLst>
  <p:defaultTextStyle>
    <a:defPPr>
      <a:defRPr lang="de-DE"/>
    </a:defPPr>
    <a:lvl1pPr algn="l" rtl="0" fontAlgn="base">
      <a:spcBef>
        <a:spcPct val="0"/>
      </a:spcBef>
      <a:spcAft>
        <a:spcPct val="0"/>
      </a:spcAft>
      <a:defRPr kern="1200" baseline="-250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ern="1200" baseline="-250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ern="1200" baseline="-250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ern="1200" baseline="-250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ern="1200" baseline="-250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ern="1200" baseline="-250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ern="1200" baseline="-250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ern="1200" baseline="-250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ern="1200" baseline="-25000">
        <a:solidFill>
          <a:schemeClr val="tx1"/>
        </a:solidFill>
        <a:latin typeface="Arial" charset="0"/>
        <a:ea typeface="Arial Unicode MS" pitchFamily="34" charset="-128"/>
        <a:cs typeface="Arial Unicode MS" pitchFamily="34" charset="-128"/>
      </a:defRPr>
    </a:lvl9pPr>
  </p:defaultTextStyle>
  <p:extLst>
    <p:ext uri="{521415D9-36F7-43E2-AB2F-B90AF26B5E84}">
      <p14:sectionLst xmlns:p14="http://schemas.microsoft.com/office/powerpoint/2010/main">
        <p14:section name="Standardabschnitt" id="{B24F32F6-DA80-4741-8518-28070E49E99A}">
          <p14:sldIdLst>
            <p14:sldId id="259"/>
            <p14:sldId id="271"/>
            <p14:sldId id="270"/>
            <p14:sldId id="279"/>
            <p14:sldId id="281"/>
            <p14:sldId id="282"/>
            <p14:sldId id="283"/>
            <p14:sldId id="284"/>
            <p14:sldId id="285"/>
            <p14:sldId id="286"/>
            <p14:sldId id="287"/>
            <p14:sldId id="288"/>
            <p14:sldId id="289"/>
            <p14:sldId id="290"/>
            <p14:sldId id="291"/>
            <p14:sldId id="292"/>
            <p14:sldId id="267"/>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24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E3E4E4"/>
    <a:srgbClr val="009534"/>
    <a:srgbClr val="7B7C7E"/>
    <a:srgbClr val="83161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9" autoAdjust="0"/>
    <p:restoredTop sz="94662" autoAdjust="0"/>
  </p:normalViewPr>
  <p:slideViewPr>
    <p:cSldViewPr snapToGrid="0">
      <p:cViewPr varScale="1">
        <p:scale>
          <a:sx n="104" d="100"/>
          <a:sy n="104" d="100"/>
        </p:scale>
        <p:origin x="576" y="114"/>
      </p:cViewPr>
      <p:guideLst>
        <p:guide orient="horz" pos="2160"/>
        <p:guide pos="2880"/>
        <p:guide pos="24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26" d="100"/>
          <a:sy n="126" d="100"/>
        </p:scale>
        <p:origin x="-393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5F6D17C-AA73-4DBE-9210-64C9F32F57AC}" type="datetimeFigureOut">
              <a:rPr lang="en-US" smtClean="0"/>
              <a:t>1/10/2019</a:t>
            </a:fld>
            <a:endParaRPr lang="en-US"/>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F2CE6B7D-964F-4C7B-A219-CA2D3A25CF16}" type="slidenum">
              <a:rPr lang="en-US" smtClean="0"/>
              <a:t>‹#›</a:t>
            </a:fld>
            <a:endParaRPr lang="en-US"/>
          </a:p>
        </p:txBody>
      </p:sp>
    </p:spTree>
    <p:extLst>
      <p:ext uri="{BB962C8B-B14F-4D97-AF65-F5344CB8AC3E}">
        <p14:creationId xmlns:p14="http://schemas.microsoft.com/office/powerpoint/2010/main" val="414177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1"/>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defRPr sz="1300" baseline="0">
                <a:ea typeface="+mn-ea"/>
                <a:cs typeface="+mn-cs"/>
              </a:defRPr>
            </a:lvl1pPr>
          </a:lstStyle>
          <a:p>
            <a:pPr>
              <a:defRPr/>
            </a:pPr>
            <a:endParaRPr lang="en-US"/>
          </a:p>
        </p:txBody>
      </p:sp>
      <p:sp>
        <p:nvSpPr>
          <p:cNvPr id="18435" name="Rectangle 3"/>
          <p:cNvSpPr>
            <a:spLocks noGrp="1" noChangeArrowheads="1"/>
          </p:cNvSpPr>
          <p:nvPr>
            <p:ph type="dt" idx="1"/>
          </p:nvPr>
        </p:nvSpPr>
        <p:spPr bwMode="auto">
          <a:xfrm>
            <a:off x="4021139" y="1"/>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a:defRPr sz="1300" baseline="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9721851"/>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defRPr sz="1300" baseline="0">
                <a:ea typeface="+mn-ea"/>
                <a:cs typeface="+mn-cs"/>
              </a:defRPr>
            </a:lvl1pPr>
          </a:lstStyle>
          <a:p>
            <a:pPr>
              <a:defRPr/>
            </a:pPr>
            <a:endParaRPr lang="en-US"/>
          </a:p>
        </p:txBody>
      </p:sp>
      <p:sp>
        <p:nvSpPr>
          <p:cNvPr id="18439" name="Rectangle 7"/>
          <p:cNvSpPr>
            <a:spLocks noGrp="1" noChangeArrowheads="1"/>
          </p:cNvSpPr>
          <p:nvPr>
            <p:ph type="sldNum" sz="quarter" idx="5"/>
          </p:nvPr>
        </p:nvSpPr>
        <p:spPr bwMode="auto">
          <a:xfrm>
            <a:off x="4021139" y="9721851"/>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a:defRPr sz="1300" baseline="0">
                <a:ea typeface="+mn-ea"/>
                <a:cs typeface="+mn-cs"/>
              </a:defRPr>
            </a:lvl1pPr>
          </a:lstStyle>
          <a:p>
            <a:pPr>
              <a:defRPr/>
            </a:pPr>
            <a:fld id="{CFBD5817-E469-4E96-9AB6-D356E6F47CDA}" type="slidenum">
              <a:rPr lang="en-US"/>
              <a:pPr>
                <a:defRPr/>
              </a:pPr>
              <a:t>‹#›</a:t>
            </a:fld>
            <a:endParaRPr lang="en-US"/>
          </a:p>
        </p:txBody>
      </p:sp>
    </p:spTree>
    <p:extLst>
      <p:ext uri="{BB962C8B-B14F-4D97-AF65-F5344CB8AC3E}">
        <p14:creationId xmlns:p14="http://schemas.microsoft.com/office/powerpoint/2010/main" val="1522936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orldsmostethicalcompanies.ethisphere.com/honorees/"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orldsmostethicalcompanies.ethisphere.com/honorees/" TargetMode="External"/><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orldsmostethicalcompanies.ethisphere.com/honorees/" TargetMode="External"/><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885545"/>
            <a:ext cx="9143272" cy="55895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5"/>
          <p:cNvSpPr txBox="1">
            <a:spLocks noChangeArrowheads="1"/>
          </p:cNvSpPr>
          <p:nvPr userDrawn="1"/>
        </p:nvSpPr>
        <p:spPr bwMode="auto">
          <a:xfrm>
            <a:off x="295869" y="6556849"/>
            <a:ext cx="3141662" cy="215900"/>
          </a:xfrm>
          <a:prstGeom prst="rect">
            <a:avLst/>
          </a:prstGeom>
          <a:noFill/>
          <a:ln>
            <a:noFill/>
          </a:ln>
          <a:effectLst/>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aseline="-25000">
                <a:solidFill>
                  <a:schemeClr val="tx1"/>
                </a:solidFill>
                <a:latin typeface="Arial" charset="0"/>
                <a:ea typeface="Arial Unicode MS" pitchFamily="34" charset="-128"/>
                <a:cs typeface="Arial Unicode MS" pitchFamily="34" charset="-128"/>
              </a:defRPr>
            </a:lvl1pPr>
            <a:lvl2pPr marL="742950" indent="-285750" eaLnBrk="0" hangingPunct="0">
              <a:defRPr baseline="-25000">
                <a:solidFill>
                  <a:schemeClr val="tx1"/>
                </a:solidFill>
                <a:latin typeface="Arial" charset="0"/>
                <a:ea typeface="Arial Unicode MS" pitchFamily="34" charset="-128"/>
                <a:cs typeface="Arial Unicode MS" pitchFamily="34" charset="-128"/>
              </a:defRPr>
            </a:lvl2pPr>
            <a:lvl3pPr marL="1143000" indent="-228600" eaLnBrk="0" hangingPunct="0">
              <a:defRPr baseline="-25000">
                <a:solidFill>
                  <a:schemeClr val="tx1"/>
                </a:solidFill>
                <a:latin typeface="Arial" charset="0"/>
                <a:ea typeface="Arial Unicode MS" pitchFamily="34" charset="-128"/>
                <a:cs typeface="Arial Unicode MS" pitchFamily="34" charset="-128"/>
              </a:defRPr>
            </a:lvl3pPr>
            <a:lvl4pPr marL="1600200" indent="-228600" eaLnBrk="0" hangingPunct="0">
              <a:defRPr baseline="-25000">
                <a:solidFill>
                  <a:schemeClr val="tx1"/>
                </a:solidFill>
                <a:latin typeface="Arial" charset="0"/>
                <a:ea typeface="Arial Unicode MS" pitchFamily="34" charset="-128"/>
                <a:cs typeface="Arial Unicode MS" pitchFamily="34" charset="-128"/>
              </a:defRPr>
            </a:lvl4pPr>
            <a:lvl5pPr marL="2057400" indent="-228600" eaLnBrk="0" hangingPunct="0">
              <a:defRPr baseline="-25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9pPr>
          </a:lstStyle>
          <a:p>
            <a:pPr eaLnBrk="1" hangingPunct="1">
              <a:defRPr/>
            </a:pPr>
            <a:r>
              <a:rPr lang="en-US" sz="800" baseline="0" dirty="0">
                <a:solidFill>
                  <a:srgbClr val="5F5F5F"/>
                </a:solidFill>
              </a:rPr>
              <a:t>© MSA 2018  </a:t>
            </a:r>
            <a:endParaRPr lang="en-US" sz="800" baseline="0" dirty="0">
              <a:solidFill>
                <a:srgbClr val="C00000"/>
              </a:solidFill>
            </a:endParaRPr>
          </a:p>
        </p:txBody>
      </p:sp>
      <p:sp>
        <p:nvSpPr>
          <p:cNvPr id="20" name="Line 16"/>
          <p:cNvSpPr>
            <a:spLocks noChangeShapeType="1"/>
          </p:cNvSpPr>
          <p:nvPr userDrawn="1"/>
        </p:nvSpPr>
        <p:spPr bwMode="auto">
          <a:xfrm flipH="1">
            <a:off x="7756974" y="6738938"/>
            <a:ext cx="1387027" cy="0"/>
          </a:xfrm>
          <a:prstGeom prst="line">
            <a:avLst/>
          </a:prstGeom>
          <a:noFill/>
          <a:ln w="63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1" name="Text Box 17"/>
          <p:cNvSpPr txBox="1">
            <a:spLocks noChangeArrowheads="1"/>
          </p:cNvSpPr>
          <p:nvPr userDrawn="1"/>
        </p:nvSpPr>
        <p:spPr bwMode="auto">
          <a:xfrm>
            <a:off x="7756976" y="6513163"/>
            <a:ext cx="1202572" cy="261610"/>
          </a:xfrm>
          <a:prstGeom prst="rect">
            <a:avLst/>
          </a:prstGeom>
          <a:noFill/>
          <a:ln>
            <a:noFill/>
          </a:ln>
          <a:effectLst/>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aseline="-25000">
                <a:solidFill>
                  <a:schemeClr val="tx1"/>
                </a:solidFill>
                <a:latin typeface="Arial" charset="0"/>
                <a:ea typeface="Arial Unicode MS" pitchFamily="34" charset="-128"/>
                <a:cs typeface="Arial Unicode MS" pitchFamily="34" charset="-128"/>
              </a:defRPr>
            </a:lvl1pPr>
            <a:lvl2pPr marL="742950" indent="-285750" eaLnBrk="0" hangingPunct="0">
              <a:defRPr baseline="-25000">
                <a:solidFill>
                  <a:schemeClr val="tx1"/>
                </a:solidFill>
                <a:latin typeface="Arial" charset="0"/>
                <a:ea typeface="Arial Unicode MS" pitchFamily="34" charset="-128"/>
                <a:cs typeface="Arial Unicode MS" pitchFamily="34" charset="-128"/>
              </a:defRPr>
            </a:lvl2pPr>
            <a:lvl3pPr marL="1143000" indent="-228600" eaLnBrk="0" hangingPunct="0">
              <a:defRPr baseline="-25000">
                <a:solidFill>
                  <a:schemeClr val="tx1"/>
                </a:solidFill>
                <a:latin typeface="Arial" charset="0"/>
                <a:ea typeface="Arial Unicode MS" pitchFamily="34" charset="-128"/>
                <a:cs typeface="Arial Unicode MS" pitchFamily="34" charset="-128"/>
              </a:defRPr>
            </a:lvl3pPr>
            <a:lvl4pPr marL="1600200" indent="-228600" eaLnBrk="0" hangingPunct="0">
              <a:defRPr baseline="-25000">
                <a:solidFill>
                  <a:schemeClr val="tx1"/>
                </a:solidFill>
                <a:latin typeface="Arial" charset="0"/>
                <a:ea typeface="Arial Unicode MS" pitchFamily="34" charset="-128"/>
                <a:cs typeface="Arial Unicode MS" pitchFamily="34" charset="-128"/>
              </a:defRPr>
            </a:lvl4pPr>
            <a:lvl5pPr marL="2057400" indent="-228600" eaLnBrk="0" hangingPunct="0">
              <a:defRPr baseline="-25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9pPr>
          </a:lstStyle>
          <a:p>
            <a:pPr algn="r" eaLnBrk="1" hangingPunct="1">
              <a:defRPr/>
            </a:pPr>
            <a:r>
              <a:rPr lang="en-US" sz="1100" i="1" baseline="0">
                <a:solidFill>
                  <a:srgbClr val="5F5F5F"/>
                </a:solidFill>
              </a:rPr>
              <a:t>MSA</a:t>
            </a:r>
            <a:r>
              <a:rPr lang="en-US" sz="1100" b="1" i="1" baseline="0">
                <a:solidFill>
                  <a:srgbClr val="5F5F5F"/>
                </a:solidFill>
              </a:rPr>
              <a:t>safety</a:t>
            </a:r>
            <a:r>
              <a:rPr lang="en-US" sz="1100" i="1" baseline="0">
                <a:solidFill>
                  <a:srgbClr val="5F5F5F"/>
                </a:solidFill>
              </a:rPr>
              <a:t>.com</a:t>
            </a:r>
          </a:p>
        </p:txBody>
      </p:sp>
      <p:sp>
        <p:nvSpPr>
          <p:cNvPr id="11" name="Rectangle 2"/>
          <p:cNvSpPr>
            <a:spLocks noGrp="1" noChangeArrowheads="1"/>
          </p:cNvSpPr>
          <p:nvPr>
            <p:ph type="ctrTitle"/>
          </p:nvPr>
        </p:nvSpPr>
        <p:spPr>
          <a:xfrm>
            <a:off x="295869" y="2743200"/>
            <a:ext cx="8585331" cy="1150938"/>
          </a:xfrm>
          <a:ln>
            <a:noFill/>
          </a:ln>
          <a:effectLst/>
        </p:spPr>
        <p:txBody>
          <a:bodyPr anchor="b" anchorCtr="0"/>
          <a:lstStyle>
            <a:lvl1pPr algn="ctr">
              <a:lnSpc>
                <a:spcPts val="3000"/>
              </a:lnSpc>
              <a:defRPr sz="2800">
                <a:ln>
                  <a:noFill/>
                </a:ln>
                <a:solidFill>
                  <a:srgbClr val="5F5F5F"/>
                </a:solidFill>
                <a:effectLst/>
              </a:defRPr>
            </a:lvl1pPr>
          </a:lstStyle>
          <a:p>
            <a:pPr lvl="0"/>
            <a:r>
              <a:rPr lang="de-DE" noProof="0"/>
              <a:t>Titelmasterformat durch Klicken bearbeiten</a:t>
            </a:r>
            <a:endParaRPr lang="en-US" noProof="0" dirty="0"/>
          </a:p>
        </p:txBody>
      </p:sp>
      <p:sp>
        <p:nvSpPr>
          <p:cNvPr id="12" name="Rectangle 3"/>
          <p:cNvSpPr>
            <a:spLocks noGrp="1" noChangeArrowheads="1"/>
          </p:cNvSpPr>
          <p:nvPr>
            <p:ph type="subTitle" idx="1"/>
          </p:nvPr>
        </p:nvSpPr>
        <p:spPr>
          <a:xfrm>
            <a:off x="295869" y="3990974"/>
            <a:ext cx="8585331" cy="544837"/>
          </a:xfrm>
          <a:extLst>
            <a:ext uri="{91240B29-F687-4F45-9708-019B960494DF}">
              <a14:hiddenLine xmlns:a14="http://schemas.microsoft.com/office/drawing/2010/main" w="9525">
                <a:solidFill>
                  <a:schemeClr val="tx1"/>
                </a:solidFill>
                <a:miter lim="800000"/>
                <a:headEnd/>
                <a:tailEnd/>
              </a14:hiddenLine>
            </a:ext>
          </a:extLst>
        </p:spPr>
        <p:txBody>
          <a:bodyPr rIns="91440"/>
          <a:lstStyle>
            <a:lvl1pPr marL="0" indent="0" algn="ctr">
              <a:lnSpc>
                <a:spcPts val="2000"/>
              </a:lnSpc>
              <a:spcBef>
                <a:spcPts val="0"/>
              </a:spcBef>
              <a:buFont typeface="Wingdings" pitchFamily="2" charset="2"/>
              <a:buNone/>
              <a:defRPr sz="1800" i="1">
                <a:solidFill>
                  <a:srgbClr val="5F5F5F"/>
                </a:solidFill>
              </a:defRPr>
            </a:lvl1pPr>
          </a:lstStyle>
          <a:p>
            <a:pPr lvl="0"/>
            <a:r>
              <a:rPr lang="de-DE" noProof="0"/>
              <a:t>Formatvorlage des Untertitelmasters durch Klicken bearbeiten</a:t>
            </a:r>
            <a:endParaRPr lang="en-US" noProof="0" dirty="0"/>
          </a:p>
        </p:txBody>
      </p:sp>
      <p:pic>
        <p:nvPicPr>
          <p:cNvPr id="14" name="Picture 2" descr="http://s7d9.scene7.com/is/image/minesafetyappliances/worlds-most-ethical-2017-logo-210?scl=1&amp;fmt=png-alpha">
            <a:hlinkClick r:id="rId3"/>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256975" y="180352"/>
            <a:ext cx="10001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Daten\Downloads\SafetyCompany_4c.png"/>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7856062" y="273795"/>
            <a:ext cx="1004400" cy="47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3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mediat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aten\Downloads\SafetyCompany_4c.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856062" y="273795"/>
            <a:ext cx="1004400" cy="478095"/>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p:cNvSpPr/>
          <p:nvPr userDrawn="1"/>
        </p:nvSpPr>
        <p:spPr bwMode="auto">
          <a:xfrm>
            <a:off x="0" y="2857975"/>
            <a:ext cx="9144000" cy="1456850"/>
          </a:xfrm>
          <a:prstGeom prst="rect">
            <a:avLst/>
          </a:prstGeom>
          <a:solidFill>
            <a:srgbClr val="5F5F5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
        <p:nvSpPr>
          <p:cNvPr id="7" name="Text Box 25"/>
          <p:cNvSpPr txBox="1">
            <a:spLocks noChangeArrowheads="1"/>
          </p:cNvSpPr>
          <p:nvPr userDrawn="1"/>
        </p:nvSpPr>
        <p:spPr bwMode="auto">
          <a:xfrm>
            <a:off x="295869" y="6556849"/>
            <a:ext cx="3141662" cy="215444"/>
          </a:xfrm>
          <a:prstGeom prst="rect">
            <a:avLst/>
          </a:prstGeom>
          <a:noFill/>
          <a:ln>
            <a:noFill/>
          </a:ln>
          <a:effectLst/>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aseline="-25000">
                <a:solidFill>
                  <a:schemeClr val="tx1"/>
                </a:solidFill>
                <a:latin typeface="Arial" charset="0"/>
                <a:ea typeface="Arial Unicode MS" pitchFamily="34" charset="-128"/>
                <a:cs typeface="Arial Unicode MS" pitchFamily="34" charset="-128"/>
              </a:defRPr>
            </a:lvl1pPr>
            <a:lvl2pPr marL="742950" indent="-285750" eaLnBrk="0" hangingPunct="0">
              <a:defRPr baseline="-25000">
                <a:solidFill>
                  <a:schemeClr val="tx1"/>
                </a:solidFill>
                <a:latin typeface="Arial" charset="0"/>
                <a:ea typeface="Arial Unicode MS" pitchFamily="34" charset="-128"/>
                <a:cs typeface="Arial Unicode MS" pitchFamily="34" charset="-128"/>
              </a:defRPr>
            </a:lvl2pPr>
            <a:lvl3pPr marL="1143000" indent="-228600" eaLnBrk="0" hangingPunct="0">
              <a:defRPr baseline="-25000">
                <a:solidFill>
                  <a:schemeClr val="tx1"/>
                </a:solidFill>
                <a:latin typeface="Arial" charset="0"/>
                <a:ea typeface="Arial Unicode MS" pitchFamily="34" charset="-128"/>
                <a:cs typeface="Arial Unicode MS" pitchFamily="34" charset="-128"/>
              </a:defRPr>
            </a:lvl3pPr>
            <a:lvl4pPr marL="1600200" indent="-228600" eaLnBrk="0" hangingPunct="0">
              <a:defRPr baseline="-25000">
                <a:solidFill>
                  <a:schemeClr val="tx1"/>
                </a:solidFill>
                <a:latin typeface="Arial" charset="0"/>
                <a:ea typeface="Arial Unicode MS" pitchFamily="34" charset="-128"/>
                <a:cs typeface="Arial Unicode MS" pitchFamily="34" charset="-128"/>
              </a:defRPr>
            </a:lvl4pPr>
            <a:lvl5pPr marL="2057400" indent="-228600" eaLnBrk="0" hangingPunct="0">
              <a:defRPr baseline="-25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9pPr>
          </a:lstStyle>
          <a:p>
            <a:pPr eaLnBrk="1" hangingPunct="1">
              <a:defRPr/>
            </a:pPr>
            <a:r>
              <a:rPr lang="en-US" sz="800" baseline="0" dirty="0">
                <a:solidFill>
                  <a:srgbClr val="5F5F5F"/>
                </a:solidFill>
              </a:rPr>
              <a:t>© MSA 2018  </a:t>
            </a:r>
          </a:p>
        </p:txBody>
      </p:sp>
      <p:sp>
        <p:nvSpPr>
          <p:cNvPr id="11" name="Titel 1"/>
          <p:cNvSpPr>
            <a:spLocks noGrp="1"/>
          </p:cNvSpPr>
          <p:nvPr>
            <p:ph type="title"/>
          </p:nvPr>
        </p:nvSpPr>
        <p:spPr>
          <a:xfrm>
            <a:off x="363538" y="3019424"/>
            <a:ext cx="8404934" cy="1152525"/>
          </a:xfrm>
        </p:spPr>
        <p:txBody>
          <a:bodyPr wrap="square">
            <a:normAutofit/>
          </a:bodyPr>
          <a:lstStyle>
            <a:lvl1pPr algn="ctr">
              <a:defRPr sz="3200">
                <a:solidFill>
                  <a:schemeClr val="bg1"/>
                </a:solidFill>
              </a:defRPr>
            </a:lvl1pPr>
          </a:lstStyle>
          <a:p>
            <a:r>
              <a:rPr lang="de-DE"/>
              <a:t>Titelmasterformat durch Klicken bearbeiten</a:t>
            </a:r>
            <a:endParaRPr lang="en-US"/>
          </a:p>
        </p:txBody>
      </p:sp>
      <p:sp>
        <p:nvSpPr>
          <p:cNvPr id="13" name="Rectangle 18"/>
          <p:cNvSpPr>
            <a:spLocks noGrp="1" noChangeArrowheads="1"/>
          </p:cNvSpPr>
          <p:nvPr>
            <p:ph type="sldNum" sz="quarter" idx="4"/>
          </p:nvPr>
        </p:nvSpPr>
        <p:spPr>
          <a:xfrm>
            <a:off x="4331322" y="6582439"/>
            <a:ext cx="471488" cy="220969"/>
          </a:xfrm>
          <a:prstGeom prst="rect">
            <a:avLst/>
          </a:prstGeom>
          <a:ln/>
        </p:spPr>
        <p:txBody>
          <a:bodyPr/>
          <a:lstStyle>
            <a:lvl1pPr algn="ctr">
              <a:defRPr sz="800" baseline="0">
                <a:solidFill>
                  <a:srgbClr val="5F5F5F"/>
                </a:solidFill>
              </a:defRPr>
            </a:lvl1pPr>
          </a:lstStyle>
          <a:p>
            <a:pPr>
              <a:defRPr/>
            </a:pPr>
            <a:fld id="{F0838C8B-6EFE-407B-A2EB-32E9D867B577}" type="slidenum">
              <a:rPr lang="de-DE" smtClean="0"/>
              <a:pPr>
                <a:defRPr/>
              </a:pPr>
              <a:t>‹#›</a:t>
            </a:fld>
            <a:endParaRPr lang="de-DE"/>
          </a:p>
        </p:txBody>
      </p:sp>
      <p:sp>
        <p:nvSpPr>
          <p:cNvPr id="20" name="Line 16"/>
          <p:cNvSpPr>
            <a:spLocks noChangeShapeType="1"/>
          </p:cNvSpPr>
          <p:nvPr userDrawn="1"/>
        </p:nvSpPr>
        <p:spPr bwMode="auto">
          <a:xfrm flipH="1">
            <a:off x="7756974" y="6738938"/>
            <a:ext cx="1387027" cy="0"/>
          </a:xfrm>
          <a:prstGeom prst="line">
            <a:avLst/>
          </a:prstGeom>
          <a:noFill/>
          <a:ln w="63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1" name="Text Box 17"/>
          <p:cNvSpPr txBox="1">
            <a:spLocks noChangeArrowheads="1"/>
          </p:cNvSpPr>
          <p:nvPr userDrawn="1"/>
        </p:nvSpPr>
        <p:spPr bwMode="auto">
          <a:xfrm>
            <a:off x="7756976" y="6513163"/>
            <a:ext cx="1202572" cy="261610"/>
          </a:xfrm>
          <a:prstGeom prst="rect">
            <a:avLst/>
          </a:prstGeom>
          <a:noFill/>
          <a:ln>
            <a:noFill/>
          </a:ln>
          <a:effectLst/>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aseline="-25000">
                <a:solidFill>
                  <a:schemeClr val="tx1"/>
                </a:solidFill>
                <a:latin typeface="Arial" charset="0"/>
                <a:ea typeface="Arial Unicode MS" pitchFamily="34" charset="-128"/>
                <a:cs typeface="Arial Unicode MS" pitchFamily="34" charset="-128"/>
              </a:defRPr>
            </a:lvl1pPr>
            <a:lvl2pPr marL="742950" indent="-285750" eaLnBrk="0" hangingPunct="0">
              <a:defRPr baseline="-25000">
                <a:solidFill>
                  <a:schemeClr val="tx1"/>
                </a:solidFill>
                <a:latin typeface="Arial" charset="0"/>
                <a:ea typeface="Arial Unicode MS" pitchFamily="34" charset="-128"/>
                <a:cs typeface="Arial Unicode MS" pitchFamily="34" charset="-128"/>
              </a:defRPr>
            </a:lvl2pPr>
            <a:lvl3pPr marL="1143000" indent="-228600" eaLnBrk="0" hangingPunct="0">
              <a:defRPr baseline="-25000">
                <a:solidFill>
                  <a:schemeClr val="tx1"/>
                </a:solidFill>
                <a:latin typeface="Arial" charset="0"/>
                <a:ea typeface="Arial Unicode MS" pitchFamily="34" charset="-128"/>
                <a:cs typeface="Arial Unicode MS" pitchFamily="34" charset="-128"/>
              </a:defRPr>
            </a:lvl3pPr>
            <a:lvl4pPr marL="1600200" indent="-228600" eaLnBrk="0" hangingPunct="0">
              <a:defRPr baseline="-25000">
                <a:solidFill>
                  <a:schemeClr val="tx1"/>
                </a:solidFill>
                <a:latin typeface="Arial" charset="0"/>
                <a:ea typeface="Arial Unicode MS" pitchFamily="34" charset="-128"/>
                <a:cs typeface="Arial Unicode MS" pitchFamily="34" charset="-128"/>
              </a:defRPr>
            </a:lvl4pPr>
            <a:lvl5pPr marL="2057400" indent="-228600" eaLnBrk="0" hangingPunct="0">
              <a:defRPr baseline="-25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9pPr>
          </a:lstStyle>
          <a:p>
            <a:pPr algn="r" eaLnBrk="1" hangingPunct="1">
              <a:defRPr/>
            </a:pPr>
            <a:r>
              <a:rPr lang="en-US" sz="1100" i="1" baseline="0">
                <a:solidFill>
                  <a:srgbClr val="5F5F5F"/>
                </a:solidFill>
              </a:rPr>
              <a:t>MSA</a:t>
            </a:r>
            <a:r>
              <a:rPr lang="en-US" sz="1100" b="1" i="1" baseline="0">
                <a:solidFill>
                  <a:srgbClr val="5F5F5F"/>
                </a:solidFill>
              </a:rPr>
              <a:t>safety</a:t>
            </a:r>
            <a:r>
              <a:rPr lang="en-US" sz="1100" i="1" baseline="0">
                <a:solidFill>
                  <a:srgbClr val="5F5F5F"/>
                </a:solidFill>
              </a:rPr>
              <a:t>.com</a:t>
            </a:r>
          </a:p>
        </p:txBody>
      </p:sp>
    </p:spTree>
    <p:extLst>
      <p:ext uri="{BB962C8B-B14F-4D97-AF65-F5344CB8AC3E}">
        <p14:creationId xmlns:p14="http://schemas.microsoft.com/office/powerpoint/2010/main" val="14415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Full Page Graphic">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1525"/>
            <a:ext cx="9143999" cy="6473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wrap="none"/>
          <a:lstStyle/>
          <a:p>
            <a:r>
              <a:rPr lang="de-DE"/>
              <a:t>Titelmasterformat durch Klicken bearbeiten</a:t>
            </a:r>
            <a:endParaRPr lang="en-US"/>
          </a:p>
        </p:txBody>
      </p:sp>
      <p:sp>
        <p:nvSpPr>
          <p:cNvPr id="3" name="Foliennummernplatzhalter 2"/>
          <p:cNvSpPr>
            <a:spLocks noGrp="1"/>
          </p:cNvSpPr>
          <p:nvPr>
            <p:ph type="sldNum" sz="quarter" idx="10"/>
          </p:nvPr>
        </p:nvSpPr>
        <p:spPr/>
        <p:txBody>
          <a:bodyPr/>
          <a:lstStyle/>
          <a:p>
            <a:pPr>
              <a:defRPr/>
            </a:pPr>
            <a:fld id="{F0838C8B-6EFE-407B-A2EB-32E9D867B577}" type="slidenum">
              <a:rPr lang="de-DE" smtClean="0"/>
              <a:pPr>
                <a:defRPr/>
              </a:pPr>
              <a:t>‹#›</a:t>
            </a:fld>
            <a:endParaRPr lang="de-DE"/>
          </a:p>
        </p:txBody>
      </p:sp>
      <p:sp>
        <p:nvSpPr>
          <p:cNvPr id="6" name="Bildplatzhalter 5"/>
          <p:cNvSpPr>
            <a:spLocks noGrp="1"/>
          </p:cNvSpPr>
          <p:nvPr>
            <p:ph type="pic" sz="quarter" idx="12"/>
          </p:nvPr>
        </p:nvSpPr>
        <p:spPr>
          <a:xfrm>
            <a:off x="385200" y="896400"/>
            <a:ext cx="8388000" cy="5346000"/>
          </a:xfrm>
          <a:effectLst/>
        </p:spPr>
        <p:txBody>
          <a:bodyPr/>
          <a:lstStyle/>
          <a:p>
            <a:endParaRPr lang="en-US"/>
          </a:p>
        </p:txBody>
      </p:sp>
      <p:cxnSp>
        <p:nvCxnSpPr>
          <p:cNvPr id="8" name="Gerade Verbindung 7"/>
          <p:cNvCxnSpPr/>
          <p:nvPr userDrawn="1"/>
        </p:nvCxnSpPr>
        <p:spPr bwMode="auto">
          <a:xfrm>
            <a:off x="1" y="590550"/>
            <a:ext cx="7534274" cy="0"/>
          </a:xfrm>
          <a:prstGeom prst="line">
            <a:avLst/>
          </a:prstGeom>
          <a:solidFill>
            <a:schemeClr val="accent1"/>
          </a:solidFill>
          <a:ln w="9525" cap="flat" cmpd="sng" algn="ctr">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2" descr="C:\Daten\Downloads\SafetyCompany_4c.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856062" y="273795"/>
            <a:ext cx="1004400" cy="47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4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martArt Graphic">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1525"/>
            <a:ext cx="9143999" cy="6473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wrap="none"/>
          <a:lstStyle/>
          <a:p>
            <a:r>
              <a:rPr lang="de-DE"/>
              <a:t>Titelmasterformat durch Klicken bearbeiten</a:t>
            </a:r>
            <a:endParaRPr lang="en-US"/>
          </a:p>
        </p:txBody>
      </p:sp>
      <p:sp>
        <p:nvSpPr>
          <p:cNvPr id="3" name="Foliennummernplatzhalter 2"/>
          <p:cNvSpPr>
            <a:spLocks noGrp="1"/>
          </p:cNvSpPr>
          <p:nvPr>
            <p:ph type="sldNum" sz="quarter" idx="10"/>
          </p:nvPr>
        </p:nvSpPr>
        <p:spPr/>
        <p:txBody>
          <a:bodyPr/>
          <a:lstStyle/>
          <a:p>
            <a:pPr>
              <a:defRPr/>
            </a:pPr>
            <a:fld id="{F0838C8B-6EFE-407B-A2EB-32E9D867B577}" type="slidenum">
              <a:rPr lang="de-DE" smtClean="0"/>
              <a:pPr>
                <a:defRPr/>
              </a:pPr>
              <a:t>‹#›</a:t>
            </a:fld>
            <a:endParaRPr lang="de-DE"/>
          </a:p>
        </p:txBody>
      </p:sp>
      <p:cxnSp>
        <p:nvCxnSpPr>
          <p:cNvPr id="8" name="Gerade Verbindung 7"/>
          <p:cNvCxnSpPr/>
          <p:nvPr userDrawn="1"/>
        </p:nvCxnSpPr>
        <p:spPr bwMode="auto">
          <a:xfrm>
            <a:off x="1" y="590550"/>
            <a:ext cx="7534274" cy="0"/>
          </a:xfrm>
          <a:prstGeom prst="line">
            <a:avLst/>
          </a:prstGeom>
          <a:solidFill>
            <a:schemeClr val="accent1"/>
          </a:solidFill>
          <a:ln w="9525" cap="flat" cmpd="sng" algn="ctr">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SmartArt-Platzhalter 4"/>
          <p:cNvSpPr>
            <a:spLocks noGrp="1"/>
          </p:cNvSpPr>
          <p:nvPr>
            <p:ph type="dgm" sz="quarter" idx="11"/>
          </p:nvPr>
        </p:nvSpPr>
        <p:spPr>
          <a:xfrm>
            <a:off x="385200" y="896400"/>
            <a:ext cx="8388000" cy="5346000"/>
          </a:xfrm>
        </p:spPr>
        <p:txBody>
          <a:bodyPr/>
          <a:lstStyle/>
          <a:p>
            <a:endParaRPr lang="en-US"/>
          </a:p>
        </p:txBody>
      </p:sp>
      <p:pic>
        <p:nvPicPr>
          <p:cNvPr id="9" name="Picture 2" descr="C:\Daten\Downloads\SafetyCompany_4c.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856062" y="273795"/>
            <a:ext cx="1004400" cy="47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3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Diagram">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1525"/>
            <a:ext cx="9143999" cy="6473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wrap="none"/>
          <a:lstStyle/>
          <a:p>
            <a:r>
              <a:rPr lang="de-DE"/>
              <a:t>Titelmasterformat durch Klicken bearbeiten</a:t>
            </a:r>
            <a:endParaRPr lang="en-US"/>
          </a:p>
        </p:txBody>
      </p:sp>
      <p:sp>
        <p:nvSpPr>
          <p:cNvPr id="3" name="Foliennummernplatzhalter 2"/>
          <p:cNvSpPr>
            <a:spLocks noGrp="1"/>
          </p:cNvSpPr>
          <p:nvPr>
            <p:ph type="sldNum" sz="quarter" idx="10"/>
          </p:nvPr>
        </p:nvSpPr>
        <p:spPr/>
        <p:txBody>
          <a:bodyPr/>
          <a:lstStyle/>
          <a:p>
            <a:pPr>
              <a:defRPr/>
            </a:pPr>
            <a:fld id="{F0838C8B-6EFE-407B-A2EB-32E9D867B577}" type="slidenum">
              <a:rPr lang="de-DE" smtClean="0"/>
              <a:pPr>
                <a:defRPr/>
              </a:pPr>
              <a:t>‹#›</a:t>
            </a:fld>
            <a:endParaRPr lang="de-DE"/>
          </a:p>
        </p:txBody>
      </p:sp>
      <p:cxnSp>
        <p:nvCxnSpPr>
          <p:cNvPr id="8" name="Gerade Verbindung 7"/>
          <p:cNvCxnSpPr/>
          <p:nvPr userDrawn="1"/>
        </p:nvCxnSpPr>
        <p:spPr bwMode="auto">
          <a:xfrm>
            <a:off x="1" y="590550"/>
            <a:ext cx="7534274" cy="0"/>
          </a:xfrm>
          <a:prstGeom prst="line">
            <a:avLst/>
          </a:prstGeom>
          <a:solidFill>
            <a:schemeClr val="accent1"/>
          </a:solidFill>
          <a:ln w="9525" cap="flat" cmpd="sng" algn="ctr">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Diagrammplatzhalter 5"/>
          <p:cNvSpPr>
            <a:spLocks noGrp="1"/>
          </p:cNvSpPr>
          <p:nvPr>
            <p:ph type="chart" sz="quarter" idx="12"/>
          </p:nvPr>
        </p:nvSpPr>
        <p:spPr>
          <a:xfrm>
            <a:off x="385200" y="896400"/>
            <a:ext cx="8388000" cy="5346000"/>
          </a:xfrm>
        </p:spPr>
        <p:txBody>
          <a:bodyPr/>
          <a:lstStyle/>
          <a:p>
            <a:endParaRPr lang="en-US"/>
          </a:p>
        </p:txBody>
      </p:sp>
      <p:pic>
        <p:nvPicPr>
          <p:cNvPr id="9" name="Picture 2" descr="C:\Daten\Downloads\SafetyCompany_4c.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856062" y="273795"/>
            <a:ext cx="1004400" cy="47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345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Full Page Table">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1525"/>
            <a:ext cx="9143999" cy="6473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wrap="none"/>
          <a:lstStyle/>
          <a:p>
            <a:r>
              <a:rPr lang="de-DE"/>
              <a:t>Titelmasterformat durch Klicken bearbeiten</a:t>
            </a:r>
            <a:endParaRPr lang="en-US"/>
          </a:p>
        </p:txBody>
      </p:sp>
      <p:sp>
        <p:nvSpPr>
          <p:cNvPr id="3" name="Foliennummernplatzhalter 2"/>
          <p:cNvSpPr>
            <a:spLocks noGrp="1"/>
          </p:cNvSpPr>
          <p:nvPr>
            <p:ph type="sldNum" sz="quarter" idx="10"/>
          </p:nvPr>
        </p:nvSpPr>
        <p:spPr/>
        <p:txBody>
          <a:bodyPr/>
          <a:lstStyle/>
          <a:p>
            <a:pPr>
              <a:defRPr/>
            </a:pPr>
            <a:fld id="{F0838C8B-6EFE-407B-A2EB-32E9D867B577}" type="slidenum">
              <a:rPr lang="de-DE" smtClean="0"/>
              <a:pPr>
                <a:defRPr/>
              </a:pPr>
              <a:t>‹#›</a:t>
            </a:fld>
            <a:endParaRPr lang="de-DE"/>
          </a:p>
        </p:txBody>
      </p:sp>
      <p:sp>
        <p:nvSpPr>
          <p:cNvPr id="5" name="Tabellenplatzhalter 4"/>
          <p:cNvSpPr>
            <a:spLocks noGrp="1"/>
          </p:cNvSpPr>
          <p:nvPr>
            <p:ph type="tbl" sz="quarter" idx="11"/>
          </p:nvPr>
        </p:nvSpPr>
        <p:spPr>
          <a:xfrm>
            <a:off x="385200" y="896399"/>
            <a:ext cx="8388000" cy="5346000"/>
          </a:xfrm>
        </p:spPr>
        <p:txBody>
          <a:bodyPr/>
          <a:lstStyle/>
          <a:p>
            <a:endParaRPr lang="en-US"/>
          </a:p>
        </p:txBody>
      </p:sp>
      <p:cxnSp>
        <p:nvCxnSpPr>
          <p:cNvPr id="7" name="Gerade Verbindung 6"/>
          <p:cNvCxnSpPr/>
          <p:nvPr userDrawn="1"/>
        </p:nvCxnSpPr>
        <p:spPr bwMode="auto">
          <a:xfrm>
            <a:off x="1" y="590550"/>
            <a:ext cx="7534274" cy="0"/>
          </a:xfrm>
          <a:prstGeom prst="line">
            <a:avLst/>
          </a:prstGeom>
          <a:solidFill>
            <a:schemeClr val="accent1"/>
          </a:solidFill>
          <a:ln w="9525" cap="flat" cmpd="sng" algn="ctr">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2" descr="C:\Daten\Downloads\SafetyCompany_4c.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856062" y="273795"/>
            <a:ext cx="1004400" cy="47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19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Full Page Video">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1525"/>
            <a:ext cx="9143999" cy="6473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wrap="none"/>
          <a:lstStyle/>
          <a:p>
            <a:r>
              <a:rPr lang="de-DE"/>
              <a:t>Titelmasterformat durch Klicken bearbeiten</a:t>
            </a:r>
            <a:endParaRPr lang="en-US"/>
          </a:p>
        </p:txBody>
      </p:sp>
      <p:sp>
        <p:nvSpPr>
          <p:cNvPr id="3" name="Foliennummernplatzhalter 2"/>
          <p:cNvSpPr>
            <a:spLocks noGrp="1"/>
          </p:cNvSpPr>
          <p:nvPr>
            <p:ph type="sldNum" sz="quarter" idx="10"/>
          </p:nvPr>
        </p:nvSpPr>
        <p:spPr/>
        <p:txBody>
          <a:bodyPr/>
          <a:lstStyle/>
          <a:p>
            <a:pPr>
              <a:defRPr/>
            </a:pPr>
            <a:fld id="{F0838C8B-6EFE-407B-A2EB-32E9D867B577}" type="slidenum">
              <a:rPr lang="de-DE" smtClean="0"/>
              <a:pPr>
                <a:defRPr/>
              </a:pPr>
              <a:t>‹#›</a:t>
            </a:fld>
            <a:endParaRPr lang="de-DE"/>
          </a:p>
        </p:txBody>
      </p:sp>
      <p:sp>
        <p:nvSpPr>
          <p:cNvPr id="5" name="Medienplatzhalter 4"/>
          <p:cNvSpPr>
            <a:spLocks noGrp="1"/>
          </p:cNvSpPr>
          <p:nvPr>
            <p:ph type="media" sz="quarter" idx="11"/>
          </p:nvPr>
        </p:nvSpPr>
        <p:spPr>
          <a:xfrm>
            <a:off x="385200" y="896399"/>
            <a:ext cx="8388000" cy="5346000"/>
          </a:xfrm>
        </p:spPr>
        <p:txBody>
          <a:bodyPr/>
          <a:lstStyle/>
          <a:p>
            <a:endParaRPr lang="en-US"/>
          </a:p>
        </p:txBody>
      </p:sp>
      <p:cxnSp>
        <p:nvCxnSpPr>
          <p:cNvPr id="7" name="Gerade Verbindung 6"/>
          <p:cNvCxnSpPr/>
          <p:nvPr userDrawn="1"/>
        </p:nvCxnSpPr>
        <p:spPr bwMode="auto">
          <a:xfrm>
            <a:off x="1" y="590550"/>
            <a:ext cx="7534274" cy="0"/>
          </a:xfrm>
          <a:prstGeom prst="line">
            <a:avLst/>
          </a:prstGeom>
          <a:solidFill>
            <a:schemeClr val="accent1"/>
          </a:solidFill>
          <a:ln w="9525" cap="flat" cmpd="sng" algn="ctr">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2" descr="C:\Daten\Downloads\SafetyCompany_4c.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856062" y="273795"/>
            <a:ext cx="1004400" cy="47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70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dividual Title Slide Product Presentation">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4" y="887412"/>
            <a:ext cx="9143273" cy="55895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5"/>
          <p:cNvSpPr txBox="1">
            <a:spLocks noChangeArrowheads="1"/>
          </p:cNvSpPr>
          <p:nvPr userDrawn="1"/>
        </p:nvSpPr>
        <p:spPr bwMode="auto">
          <a:xfrm>
            <a:off x="295869" y="6556849"/>
            <a:ext cx="3141662" cy="338554"/>
          </a:xfrm>
          <a:prstGeom prst="rect">
            <a:avLst/>
          </a:prstGeom>
          <a:noFill/>
          <a:ln>
            <a:noFill/>
          </a:ln>
          <a:effectLst/>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aseline="-25000">
                <a:solidFill>
                  <a:schemeClr val="tx1"/>
                </a:solidFill>
                <a:latin typeface="Arial" charset="0"/>
                <a:ea typeface="Arial Unicode MS" pitchFamily="34" charset="-128"/>
                <a:cs typeface="Arial Unicode MS" pitchFamily="34" charset="-128"/>
              </a:defRPr>
            </a:lvl1pPr>
            <a:lvl2pPr marL="742950" indent="-285750" eaLnBrk="0" hangingPunct="0">
              <a:defRPr baseline="-25000">
                <a:solidFill>
                  <a:schemeClr val="tx1"/>
                </a:solidFill>
                <a:latin typeface="Arial" charset="0"/>
                <a:ea typeface="Arial Unicode MS" pitchFamily="34" charset="-128"/>
                <a:cs typeface="Arial Unicode MS" pitchFamily="34" charset="-128"/>
              </a:defRPr>
            </a:lvl2pPr>
            <a:lvl3pPr marL="1143000" indent="-228600" eaLnBrk="0" hangingPunct="0">
              <a:defRPr baseline="-25000">
                <a:solidFill>
                  <a:schemeClr val="tx1"/>
                </a:solidFill>
                <a:latin typeface="Arial" charset="0"/>
                <a:ea typeface="Arial Unicode MS" pitchFamily="34" charset="-128"/>
                <a:cs typeface="Arial Unicode MS" pitchFamily="34" charset="-128"/>
              </a:defRPr>
            </a:lvl3pPr>
            <a:lvl4pPr marL="1600200" indent="-228600" eaLnBrk="0" hangingPunct="0">
              <a:defRPr baseline="-25000">
                <a:solidFill>
                  <a:schemeClr val="tx1"/>
                </a:solidFill>
                <a:latin typeface="Arial" charset="0"/>
                <a:ea typeface="Arial Unicode MS" pitchFamily="34" charset="-128"/>
                <a:cs typeface="Arial Unicode MS" pitchFamily="34" charset="-128"/>
              </a:defRPr>
            </a:lvl4pPr>
            <a:lvl5pPr marL="2057400" indent="-228600" eaLnBrk="0" hangingPunct="0">
              <a:defRPr baseline="-25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9pPr>
          </a:lstStyle>
          <a:p>
            <a:pPr eaLnBrk="1" hangingPunct="1">
              <a:defRPr/>
            </a:pPr>
            <a:r>
              <a:rPr lang="en-US" sz="800" baseline="0" dirty="0">
                <a:solidFill>
                  <a:srgbClr val="5F5F5F"/>
                </a:solidFill>
              </a:rPr>
              <a:t>© MSA 2018  </a:t>
            </a:r>
          </a:p>
          <a:p>
            <a:pPr eaLnBrk="1" hangingPunct="1">
              <a:defRPr/>
            </a:pPr>
            <a:endParaRPr lang="en-US" sz="800" baseline="0" dirty="0">
              <a:solidFill>
                <a:srgbClr val="C00000"/>
              </a:solidFill>
            </a:endParaRPr>
          </a:p>
        </p:txBody>
      </p:sp>
      <p:sp>
        <p:nvSpPr>
          <p:cNvPr id="3074" name="Rectangle 2"/>
          <p:cNvSpPr>
            <a:spLocks noGrp="1" noChangeArrowheads="1"/>
          </p:cNvSpPr>
          <p:nvPr>
            <p:ph type="ctrTitle"/>
          </p:nvPr>
        </p:nvSpPr>
        <p:spPr>
          <a:xfrm>
            <a:off x="485776" y="3448050"/>
            <a:ext cx="5600700" cy="1150938"/>
          </a:xfrm>
          <a:ln>
            <a:noFill/>
          </a:ln>
          <a:effectLst/>
        </p:spPr>
        <p:txBody>
          <a:bodyPr anchor="b" anchorCtr="0"/>
          <a:lstStyle>
            <a:lvl1pPr algn="l">
              <a:lnSpc>
                <a:spcPts val="3000"/>
              </a:lnSpc>
              <a:defRPr sz="2800">
                <a:ln>
                  <a:noFill/>
                </a:ln>
                <a:solidFill>
                  <a:srgbClr val="5F5F5F"/>
                </a:solidFill>
                <a:effectLst/>
              </a:defRPr>
            </a:lvl1pPr>
          </a:lstStyle>
          <a:p>
            <a:pPr lvl="0"/>
            <a:r>
              <a:rPr lang="de-DE" noProof="0"/>
              <a:t>Titelmasterformat durch Klicken bearbeiten</a:t>
            </a:r>
            <a:endParaRPr lang="en-US" noProof="0" dirty="0"/>
          </a:p>
        </p:txBody>
      </p:sp>
      <p:sp>
        <p:nvSpPr>
          <p:cNvPr id="3075" name="Rectangle 3"/>
          <p:cNvSpPr>
            <a:spLocks noGrp="1" noChangeArrowheads="1"/>
          </p:cNvSpPr>
          <p:nvPr>
            <p:ph type="subTitle" idx="1"/>
          </p:nvPr>
        </p:nvSpPr>
        <p:spPr>
          <a:xfrm>
            <a:off x="485775" y="4695824"/>
            <a:ext cx="5600701" cy="544837"/>
          </a:xfrm>
          <a:extLst>
            <a:ext uri="{91240B29-F687-4F45-9708-019B960494DF}">
              <a14:hiddenLine xmlns:a14="http://schemas.microsoft.com/office/drawing/2010/main" w="9525">
                <a:solidFill>
                  <a:schemeClr val="tx1"/>
                </a:solidFill>
                <a:miter lim="800000"/>
                <a:headEnd/>
                <a:tailEnd/>
              </a14:hiddenLine>
            </a:ext>
          </a:extLst>
        </p:spPr>
        <p:txBody>
          <a:bodyPr rIns="91440"/>
          <a:lstStyle>
            <a:lvl1pPr marL="0" indent="0" algn="l">
              <a:lnSpc>
                <a:spcPts val="2000"/>
              </a:lnSpc>
              <a:spcBef>
                <a:spcPts val="0"/>
              </a:spcBef>
              <a:buFont typeface="Wingdings" pitchFamily="2" charset="2"/>
              <a:buNone/>
              <a:defRPr sz="1800" i="1">
                <a:solidFill>
                  <a:srgbClr val="5F5F5F"/>
                </a:solidFill>
              </a:defRPr>
            </a:lvl1pPr>
          </a:lstStyle>
          <a:p>
            <a:pPr lvl="0"/>
            <a:r>
              <a:rPr lang="de-DE" noProof="0"/>
              <a:t>Formatvorlage des Untertitelmasters durch Klicken bearbeiten</a:t>
            </a:r>
            <a:endParaRPr lang="en-US" noProof="0" dirty="0"/>
          </a:p>
        </p:txBody>
      </p:sp>
      <p:sp>
        <p:nvSpPr>
          <p:cNvPr id="27" name="Line 16"/>
          <p:cNvSpPr>
            <a:spLocks noChangeShapeType="1"/>
          </p:cNvSpPr>
          <p:nvPr userDrawn="1"/>
        </p:nvSpPr>
        <p:spPr bwMode="auto">
          <a:xfrm flipH="1">
            <a:off x="7756974" y="6738938"/>
            <a:ext cx="1387027" cy="0"/>
          </a:xfrm>
          <a:prstGeom prst="line">
            <a:avLst/>
          </a:prstGeom>
          <a:noFill/>
          <a:ln w="63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8" name="Text Box 17"/>
          <p:cNvSpPr txBox="1">
            <a:spLocks noChangeArrowheads="1"/>
          </p:cNvSpPr>
          <p:nvPr userDrawn="1"/>
        </p:nvSpPr>
        <p:spPr bwMode="auto">
          <a:xfrm>
            <a:off x="7756976" y="6513163"/>
            <a:ext cx="1202572" cy="261610"/>
          </a:xfrm>
          <a:prstGeom prst="rect">
            <a:avLst/>
          </a:prstGeom>
          <a:noFill/>
          <a:ln>
            <a:noFill/>
          </a:ln>
          <a:effectLst/>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aseline="-25000">
                <a:solidFill>
                  <a:schemeClr val="tx1"/>
                </a:solidFill>
                <a:latin typeface="Arial" charset="0"/>
                <a:ea typeface="Arial Unicode MS" pitchFamily="34" charset="-128"/>
                <a:cs typeface="Arial Unicode MS" pitchFamily="34" charset="-128"/>
              </a:defRPr>
            </a:lvl1pPr>
            <a:lvl2pPr marL="742950" indent="-285750" eaLnBrk="0" hangingPunct="0">
              <a:defRPr baseline="-25000">
                <a:solidFill>
                  <a:schemeClr val="tx1"/>
                </a:solidFill>
                <a:latin typeface="Arial" charset="0"/>
                <a:ea typeface="Arial Unicode MS" pitchFamily="34" charset="-128"/>
                <a:cs typeface="Arial Unicode MS" pitchFamily="34" charset="-128"/>
              </a:defRPr>
            </a:lvl2pPr>
            <a:lvl3pPr marL="1143000" indent="-228600" eaLnBrk="0" hangingPunct="0">
              <a:defRPr baseline="-25000">
                <a:solidFill>
                  <a:schemeClr val="tx1"/>
                </a:solidFill>
                <a:latin typeface="Arial" charset="0"/>
                <a:ea typeface="Arial Unicode MS" pitchFamily="34" charset="-128"/>
                <a:cs typeface="Arial Unicode MS" pitchFamily="34" charset="-128"/>
              </a:defRPr>
            </a:lvl3pPr>
            <a:lvl4pPr marL="1600200" indent="-228600" eaLnBrk="0" hangingPunct="0">
              <a:defRPr baseline="-25000">
                <a:solidFill>
                  <a:schemeClr val="tx1"/>
                </a:solidFill>
                <a:latin typeface="Arial" charset="0"/>
                <a:ea typeface="Arial Unicode MS" pitchFamily="34" charset="-128"/>
                <a:cs typeface="Arial Unicode MS" pitchFamily="34" charset="-128"/>
              </a:defRPr>
            </a:lvl4pPr>
            <a:lvl5pPr marL="2057400" indent="-228600" eaLnBrk="0" hangingPunct="0">
              <a:defRPr baseline="-25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9pPr>
          </a:lstStyle>
          <a:p>
            <a:pPr algn="r" eaLnBrk="1" hangingPunct="1">
              <a:defRPr/>
            </a:pPr>
            <a:r>
              <a:rPr lang="en-US" sz="1100" i="1" baseline="0">
                <a:solidFill>
                  <a:srgbClr val="5F5F5F"/>
                </a:solidFill>
              </a:rPr>
              <a:t>MSA</a:t>
            </a:r>
            <a:r>
              <a:rPr lang="en-US" sz="1100" b="1" i="1" baseline="0">
                <a:solidFill>
                  <a:srgbClr val="5F5F5F"/>
                </a:solidFill>
              </a:rPr>
              <a:t>safety</a:t>
            </a:r>
            <a:r>
              <a:rPr lang="en-US" sz="1100" i="1" baseline="0">
                <a:solidFill>
                  <a:srgbClr val="5F5F5F"/>
                </a:solidFill>
              </a:rPr>
              <a:t>.com</a:t>
            </a:r>
          </a:p>
        </p:txBody>
      </p:sp>
      <p:sp>
        <p:nvSpPr>
          <p:cNvPr id="15" name="Bildplatzhalter 4"/>
          <p:cNvSpPr>
            <a:spLocks noGrp="1"/>
          </p:cNvSpPr>
          <p:nvPr>
            <p:ph type="pic" sz="quarter" idx="14" hasCustomPrompt="1"/>
          </p:nvPr>
        </p:nvSpPr>
        <p:spPr>
          <a:xfrm>
            <a:off x="1" y="887412"/>
            <a:ext cx="3024000" cy="2520000"/>
          </a:xfrm>
        </p:spPr>
        <p:txBody>
          <a:bodyPr/>
          <a:lstStyle>
            <a:lvl1pPr>
              <a:defRPr sz="1400"/>
            </a:lvl1pPr>
          </a:lstStyle>
          <a:p>
            <a:r>
              <a:rPr lang="en-US"/>
              <a:t>Double-click to add application picture</a:t>
            </a:r>
          </a:p>
        </p:txBody>
      </p:sp>
      <p:sp>
        <p:nvSpPr>
          <p:cNvPr id="16" name="Bildplatzhalter 4"/>
          <p:cNvSpPr>
            <a:spLocks noGrp="1"/>
          </p:cNvSpPr>
          <p:nvPr>
            <p:ph type="pic" sz="quarter" idx="15" hasCustomPrompt="1"/>
          </p:nvPr>
        </p:nvSpPr>
        <p:spPr>
          <a:xfrm>
            <a:off x="3075627" y="887412"/>
            <a:ext cx="3006000" cy="2520000"/>
          </a:xfrm>
        </p:spPr>
        <p:txBody>
          <a:bodyPr/>
          <a:lstStyle>
            <a:lvl1pPr marL="180975" marR="0" indent="-180975" algn="l" defTabSz="914400" rtl="0" eaLnBrk="1" fontAlgn="base" latinLnBrk="0" hangingPunct="1">
              <a:lnSpc>
                <a:spcPct val="100000"/>
              </a:lnSpc>
              <a:spcBef>
                <a:spcPts val="300"/>
              </a:spcBef>
              <a:spcAft>
                <a:spcPct val="0"/>
              </a:spcAft>
              <a:buClr>
                <a:srgbClr val="009534"/>
              </a:buClr>
              <a:buSzTx/>
              <a:buFont typeface="Arial" panose="020B0604020202020204" pitchFamily="34" charset="0"/>
              <a:buChar char="•"/>
              <a:tabLst/>
              <a:defRPr sz="1400"/>
            </a:lvl1pPr>
          </a:lstStyle>
          <a:p>
            <a:r>
              <a:rPr lang="en-US"/>
              <a:t>Double-click to add application picture</a:t>
            </a:r>
          </a:p>
          <a:p>
            <a:endParaRPr lang="en-US"/>
          </a:p>
        </p:txBody>
      </p:sp>
      <p:sp>
        <p:nvSpPr>
          <p:cNvPr id="18" name="Bildplatzhalter 4"/>
          <p:cNvSpPr>
            <a:spLocks noGrp="1"/>
          </p:cNvSpPr>
          <p:nvPr>
            <p:ph type="pic" sz="quarter" idx="17" hasCustomPrompt="1"/>
          </p:nvPr>
        </p:nvSpPr>
        <p:spPr>
          <a:xfrm>
            <a:off x="6124574" y="887412"/>
            <a:ext cx="3024000" cy="2520000"/>
          </a:xfrm>
        </p:spPr>
        <p:txBody>
          <a:bodyPr/>
          <a:lstStyle>
            <a:lvl1pPr marL="180975" marR="0" indent="-180975" algn="l" defTabSz="914400" rtl="0" eaLnBrk="1" fontAlgn="base" latinLnBrk="0" hangingPunct="1">
              <a:lnSpc>
                <a:spcPct val="100000"/>
              </a:lnSpc>
              <a:spcBef>
                <a:spcPts val="300"/>
              </a:spcBef>
              <a:spcAft>
                <a:spcPct val="0"/>
              </a:spcAft>
              <a:buClr>
                <a:srgbClr val="009534"/>
              </a:buClr>
              <a:buSzTx/>
              <a:buFont typeface="Arial" panose="020B0604020202020204" pitchFamily="34" charset="0"/>
              <a:buChar char="•"/>
              <a:tabLst/>
              <a:defRPr sz="1400"/>
            </a:lvl1pPr>
          </a:lstStyle>
          <a:p>
            <a:r>
              <a:rPr lang="en-US"/>
              <a:t>Double-click to add application picture</a:t>
            </a:r>
          </a:p>
          <a:p>
            <a:endParaRPr lang="en-US"/>
          </a:p>
        </p:txBody>
      </p:sp>
      <p:sp>
        <p:nvSpPr>
          <p:cNvPr id="23" name="Bildplatzhalter 4"/>
          <p:cNvSpPr>
            <a:spLocks noGrp="1"/>
          </p:cNvSpPr>
          <p:nvPr>
            <p:ph type="pic" sz="quarter" idx="18" hasCustomPrompt="1"/>
          </p:nvPr>
        </p:nvSpPr>
        <p:spPr>
          <a:xfrm>
            <a:off x="6174104" y="3682206"/>
            <a:ext cx="2689618" cy="2632869"/>
          </a:xfrm>
        </p:spPr>
        <p:txBody>
          <a:bodyPr/>
          <a:lstStyle>
            <a:lvl1pPr>
              <a:defRPr sz="1400"/>
            </a:lvl1pPr>
          </a:lstStyle>
          <a:p>
            <a:r>
              <a:rPr lang="en-US"/>
              <a:t>Double-click to add product picture with transparent background</a:t>
            </a:r>
          </a:p>
        </p:txBody>
      </p:sp>
      <p:pic>
        <p:nvPicPr>
          <p:cNvPr id="17" name="Picture 2" descr="http://s7d9.scene7.com/is/image/minesafetyappliances/worlds-most-ethical-2017-logo-210?scl=1&amp;fmt=png-alpha">
            <a:hlinkClick r:id="rId3"/>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256975" y="180352"/>
            <a:ext cx="10001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Daten\Downloads\SafetyCompany_4c.png"/>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7856062" y="273795"/>
            <a:ext cx="1004400" cy="47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07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dividual Title Slide">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4" y="887412"/>
            <a:ext cx="9143273" cy="55895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5"/>
          <p:cNvSpPr txBox="1">
            <a:spLocks noChangeArrowheads="1"/>
          </p:cNvSpPr>
          <p:nvPr userDrawn="1"/>
        </p:nvSpPr>
        <p:spPr bwMode="auto">
          <a:xfrm>
            <a:off x="295869" y="6556849"/>
            <a:ext cx="3141662" cy="215900"/>
          </a:xfrm>
          <a:prstGeom prst="rect">
            <a:avLst/>
          </a:prstGeom>
          <a:noFill/>
          <a:ln>
            <a:noFill/>
          </a:ln>
          <a:effectLst/>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aseline="-25000">
                <a:solidFill>
                  <a:schemeClr val="tx1"/>
                </a:solidFill>
                <a:latin typeface="Arial" charset="0"/>
                <a:ea typeface="Arial Unicode MS" pitchFamily="34" charset="-128"/>
                <a:cs typeface="Arial Unicode MS" pitchFamily="34" charset="-128"/>
              </a:defRPr>
            </a:lvl1pPr>
            <a:lvl2pPr marL="742950" indent="-285750" eaLnBrk="0" hangingPunct="0">
              <a:defRPr baseline="-25000">
                <a:solidFill>
                  <a:schemeClr val="tx1"/>
                </a:solidFill>
                <a:latin typeface="Arial" charset="0"/>
                <a:ea typeface="Arial Unicode MS" pitchFamily="34" charset="-128"/>
                <a:cs typeface="Arial Unicode MS" pitchFamily="34" charset="-128"/>
              </a:defRPr>
            </a:lvl2pPr>
            <a:lvl3pPr marL="1143000" indent="-228600" eaLnBrk="0" hangingPunct="0">
              <a:defRPr baseline="-25000">
                <a:solidFill>
                  <a:schemeClr val="tx1"/>
                </a:solidFill>
                <a:latin typeface="Arial" charset="0"/>
                <a:ea typeface="Arial Unicode MS" pitchFamily="34" charset="-128"/>
                <a:cs typeface="Arial Unicode MS" pitchFamily="34" charset="-128"/>
              </a:defRPr>
            </a:lvl3pPr>
            <a:lvl4pPr marL="1600200" indent="-228600" eaLnBrk="0" hangingPunct="0">
              <a:defRPr baseline="-25000">
                <a:solidFill>
                  <a:schemeClr val="tx1"/>
                </a:solidFill>
                <a:latin typeface="Arial" charset="0"/>
                <a:ea typeface="Arial Unicode MS" pitchFamily="34" charset="-128"/>
                <a:cs typeface="Arial Unicode MS" pitchFamily="34" charset="-128"/>
              </a:defRPr>
            </a:lvl4pPr>
            <a:lvl5pPr marL="2057400" indent="-228600" eaLnBrk="0" hangingPunct="0">
              <a:defRPr baseline="-25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9pPr>
          </a:lstStyle>
          <a:p>
            <a:pPr eaLnBrk="1" hangingPunct="1">
              <a:defRPr/>
            </a:pPr>
            <a:r>
              <a:rPr lang="en-US" sz="800" baseline="0" dirty="0">
                <a:solidFill>
                  <a:srgbClr val="5F5F5F"/>
                </a:solidFill>
              </a:rPr>
              <a:t>© </a:t>
            </a:r>
            <a:r>
              <a:rPr lang="en-US" sz="800" baseline="0" dirty="0" err="1">
                <a:solidFill>
                  <a:srgbClr val="5F5F5F"/>
                </a:solidFill>
              </a:rPr>
              <a:t>MSA</a:t>
            </a:r>
            <a:r>
              <a:rPr lang="en-US" sz="800" baseline="0" dirty="0">
                <a:solidFill>
                  <a:srgbClr val="5F5F5F"/>
                </a:solidFill>
              </a:rPr>
              <a:t> 2018</a:t>
            </a:r>
            <a:endParaRPr lang="en-US" sz="800" baseline="0" dirty="0">
              <a:solidFill>
                <a:srgbClr val="C00000"/>
              </a:solidFill>
            </a:endParaRPr>
          </a:p>
        </p:txBody>
      </p:sp>
      <p:sp>
        <p:nvSpPr>
          <p:cNvPr id="3074" name="Rectangle 2"/>
          <p:cNvSpPr>
            <a:spLocks noGrp="1" noChangeArrowheads="1"/>
          </p:cNvSpPr>
          <p:nvPr>
            <p:ph type="ctrTitle"/>
          </p:nvPr>
        </p:nvSpPr>
        <p:spPr>
          <a:xfrm>
            <a:off x="295869" y="2743200"/>
            <a:ext cx="8585331" cy="1150938"/>
          </a:xfrm>
          <a:ln>
            <a:noFill/>
          </a:ln>
          <a:effectLst/>
        </p:spPr>
        <p:txBody>
          <a:bodyPr anchor="b" anchorCtr="0"/>
          <a:lstStyle>
            <a:lvl1pPr algn="ctr">
              <a:lnSpc>
                <a:spcPts val="3000"/>
              </a:lnSpc>
              <a:defRPr sz="2800">
                <a:ln>
                  <a:noFill/>
                </a:ln>
                <a:solidFill>
                  <a:srgbClr val="5F5F5F"/>
                </a:solidFill>
                <a:effectLst/>
              </a:defRPr>
            </a:lvl1pPr>
          </a:lstStyle>
          <a:p>
            <a:pPr lvl="0"/>
            <a:r>
              <a:rPr lang="de-DE" noProof="0"/>
              <a:t>Titelmasterformat durch Klicken bearbeiten</a:t>
            </a:r>
            <a:endParaRPr lang="en-US" noProof="0" dirty="0"/>
          </a:p>
        </p:txBody>
      </p:sp>
      <p:sp>
        <p:nvSpPr>
          <p:cNvPr id="3075" name="Rectangle 3"/>
          <p:cNvSpPr>
            <a:spLocks noGrp="1" noChangeArrowheads="1"/>
          </p:cNvSpPr>
          <p:nvPr>
            <p:ph type="subTitle" idx="1"/>
          </p:nvPr>
        </p:nvSpPr>
        <p:spPr>
          <a:xfrm>
            <a:off x="295869" y="3990974"/>
            <a:ext cx="8585331" cy="544837"/>
          </a:xfrm>
          <a:extLst>
            <a:ext uri="{91240B29-F687-4F45-9708-019B960494DF}">
              <a14:hiddenLine xmlns:a14="http://schemas.microsoft.com/office/drawing/2010/main" w="9525">
                <a:solidFill>
                  <a:schemeClr val="tx1"/>
                </a:solidFill>
                <a:miter lim="800000"/>
                <a:headEnd/>
                <a:tailEnd/>
              </a14:hiddenLine>
            </a:ext>
          </a:extLst>
        </p:spPr>
        <p:txBody>
          <a:bodyPr rIns="91440"/>
          <a:lstStyle>
            <a:lvl1pPr marL="0" indent="0" algn="ctr">
              <a:lnSpc>
                <a:spcPts val="2000"/>
              </a:lnSpc>
              <a:spcBef>
                <a:spcPts val="0"/>
              </a:spcBef>
              <a:buFont typeface="Wingdings" pitchFamily="2" charset="2"/>
              <a:buNone/>
              <a:defRPr sz="1800" i="1">
                <a:solidFill>
                  <a:srgbClr val="5F5F5F"/>
                </a:solidFill>
              </a:defRPr>
            </a:lvl1pPr>
          </a:lstStyle>
          <a:p>
            <a:pPr lvl="0"/>
            <a:r>
              <a:rPr lang="de-DE" noProof="0"/>
              <a:t>Formatvorlage des Untertitelmasters durch Klicken bearbeiten</a:t>
            </a:r>
            <a:endParaRPr lang="en-US" noProof="0" dirty="0"/>
          </a:p>
        </p:txBody>
      </p:sp>
      <p:sp>
        <p:nvSpPr>
          <p:cNvPr id="5" name="Bildplatzhalter 4"/>
          <p:cNvSpPr>
            <a:spLocks noGrp="1"/>
          </p:cNvSpPr>
          <p:nvPr>
            <p:ph type="pic" sz="quarter" idx="10" hasCustomPrompt="1"/>
          </p:nvPr>
        </p:nvSpPr>
        <p:spPr>
          <a:xfrm>
            <a:off x="0" y="4648200"/>
            <a:ext cx="1866900" cy="1828800"/>
          </a:xfrm>
        </p:spPr>
        <p:txBody>
          <a:bodyPr/>
          <a:lstStyle>
            <a:lvl1pPr marL="180975" marR="0" indent="-180975" algn="l" defTabSz="914400" rtl="0" eaLnBrk="1" fontAlgn="base" latinLnBrk="0" hangingPunct="1">
              <a:lnSpc>
                <a:spcPct val="100000"/>
              </a:lnSpc>
              <a:spcBef>
                <a:spcPts val="300"/>
              </a:spcBef>
              <a:spcAft>
                <a:spcPct val="0"/>
              </a:spcAft>
              <a:buClr>
                <a:srgbClr val="009534"/>
              </a:buClr>
              <a:buSzTx/>
              <a:buFont typeface="Arial" panose="020B0604020202020204" pitchFamily="34" charset="0"/>
              <a:buChar char="•"/>
              <a:tabLst/>
              <a:defRPr sz="1400"/>
            </a:lvl1pPr>
          </a:lstStyle>
          <a:p>
            <a:r>
              <a:rPr lang="en-US"/>
              <a:t>Double-click to add picture</a:t>
            </a:r>
          </a:p>
          <a:p>
            <a:endParaRPr lang="en-US"/>
          </a:p>
        </p:txBody>
      </p:sp>
      <p:sp>
        <p:nvSpPr>
          <p:cNvPr id="20" name="Bildplatzhalter 4"/>
          <p:cNvSpPr>
            <a:spLocks noGrp="1"/>
          </p:cNvSpPr>
          <p:nvPr>
            <p:ph type="pic" sz="quarter" idx="11" hasCustomPrompt="1"/>
          </p:nvPr>
        </p:nvSpPr>
        <p:spPr>
          <a:xfrm>
            <a:off x="1924050" y="4648200"/>
            <a:ext cx="3003550" cy="1828800"/>
          </a:xfrm>
        </p:spPr>
        <p:txBody>
          <a:bodyPr/>
          <a:lstStyle>
            <a:lvl1pPr marL="180975" marR="0" indent="-180975" algn="l" defTabSz="914400" rtl="0" eaLnBrk="1" fontAlgn="base" latinLnBrk="0" hangingPunct="1">
              <a:lnSpc>
                <a:spcPct val="100000"/>
              </a:lnSpc>
              <a:spcBef>
                <a:spcPts val="300"/>
              </a:spcBef>
              <a:spcAft>
                <a:spcPct val="0"/>
              </a:spcAft>
              <a:buClr>
                <a:srgbClr val="009534"/>
              </a:buClr>
              <a:buSzTx/>
              <a:buFont typeface="Arial" panose="020B0604020202020204" pitchFamily="34" charset="0"/>
              <a:buChar char="•"/>
              <a:tabLst/>
              <a:defRPr sz="1400"/>
            </a:lvl1pPr>
          </a:lstStyle>
          <a:p>
            <a:r>
              <a:rPr lang="en-US"/>
              <a:t>Double-click to add picture</a:t>
            </a:r>
          </a:p>
          <a:p>
            <a:endParaRPr lang="en-US"/>
          </a:p>
        </p:txBody>
      </p:sp>
      <p:sp>
        <p:nvSpPr>
          <p:cNvPr id="21" name="Bildplatzhalter 4"/>
          <p:cNvSpPr>
            <a:spLocks noGrp="1"/>
          </p:cNvSpPr>
          <p:nvPr>
            <p:ph type="pic" sz="quarter" idx="12" hasCustomPrompt="1"/>
          </p:nvPr>
        </p:nvSpPr>
        <p:spPr>
          <a:xfrm>
            <a:off x="4981575" y="4648200"/>
            <a:ext cx="1609725" cy="1828800"/>
          </a:xfrm>
        </p:spPr>
        <p:txBody>
          <a:bodyPr/>
          <a:lstStyle>
            <a:lvl1pPr marL="180975" marR="0" indent="-180975" algn="l" defTabSz="914400" rtl="0" eaLnBrk="1" fontAlgn="base" latinLnBrk="0" hangingPunct="1">
              <a:lnSpc>
                <a:spcPct val="100000"/>
              </a:lnSpc>
              <a:spcBef>
                <a:spcPts val="300"/>
              </a:spcBef>
              <a:spcAft>
                <a:spcPct val="0"/>
              </a:spcAft>
              <a:buClr>
                <a:srgbClr val="009534"/>
              </a:buClr>
              <a:buSzTx/>
              <a:buFont typeface="Arial" panose="020B0604020202020204" pitchFamily="34" charset="0"/>
              <a:buChar char="•"/>
              <a:tabLst/>
              <a:defRPr sz="1400"/>
            </a:lvl1pPr>
          </a:lstStyle>
          <a:p>
            <a:r>
              <a:rPr lang="en-US"/>
              <a:t>Double-click to add picture</a:t>
            </a:r>
          </a:p>
          <a:p>
            <a:endParaRPr lang="en-US"/>
          </a:p>
        </p:txBody>
      </p:sp>
      <p:sp>
        <p:nvSpPr>
          <p:cNvPr id="22" name="Bildplatzhalter 4"/>
          <p:cNvSpPr>
            <a:spLocks noGrp="1"/>
          </p:cNvSpPr>
          <p:nvPr>
            <p:ph type="pic" sz="quarter" idx="13" hasCustomPrompt="1"/>
          </p:nvPr>
        </p:nvSpPr>
        <p:spPr>
          <a:xfrm>
            <a:off x="6638926" y="4648200"/>
            <a:ext cx="2505074" cy="1828800"/>
          </a:xfrm>
        </p:spPr>
        <p:txBody>
          <a:bodyPr/>
          <a:lstStyle>
            <a:lvl1pPr marL="180975" marR="0" indent="-180975" algn="l" defTabSz="914400" rtl="0" eaLnBrk="1" fontAlgn="base" latinLnBrk="0" hangingPunct="1">
              <a:lnSpc>
                <a:spcPct val="100000"/>
              </a:lnSpc>
              <a:spcBef>
                <a:spcPts val="300"/>
              </a:spcBef>
              <a:spcAft>
                <a:spcPct val="0"/>
              </a:spcAft>
              <a:buClr>
                <a:srgbClr val="009534"/>
              </a:buClr>
              <a:buSzTx/>
              <a:buFont typeface="Arial" panose="020B0604020202020204" pitchFamily="34" charset="0"/>
              <a:buChar char="•"/>
              <a:tabLst/>
              <a:defRPr sz="1400"/>
            </a:lvl1pPr>
          </a:lstStyle>
          <a:p>
            <a:r>
              <a:rPr lang="en-US"/>
              <a:t>Double-click to add picture</a:t>
            </a:r>
          </a:p>
          <a:p>
            <a:endParaRPr lang="en-US"/>
          </a:p>
        </p:txBody>
      </p:sp>
      <p:sp>
        <p:nvSpPr>
          <p:cNvPr id="27" name="Line 16"/>
          <p:cNvSpPr>
            <a:spLocks noChangeShapeType="1"/>
          </p:cNvSpPr>
          <p:nvPr userDrawn="1"/>
        </p:nvSpPr>
        <p:spPr bwMode="auto">
          <a:xfrm flipH="1">
            <a:off x="7756974" y="6738938"/>
            <a:ext cx="1387027" cy="0"/>
          </a:xfrm>
          <a:prstGeom prst="line">
            <a:avLst/>
          </a:prstGeom>
          <a:noFill/>
          <a:ln w="63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8" name="Text Box 17"/>
          <p:cNvSpPr txBox="1">
            <a:spLocks noChangeArrowheads="1"/>
          </p:cNvSpPr>
          <p:nvPr userDrawn="1"/>
        </p:nvSpPr>
        <p:spPr bwMode="auto">
          <a:xfrm>
            <a:off x="7756976" y="6513163"/>
            <a:ext cx="1202572" cy="261610"/>
          </a:xfrm>
          <a:prstGeom prst="rect">
            <a:avLst/>
          </a:prstGeom>
          <a:noFill/>
          <a:ln>
            <a:noFill/>
          </a:ln>
          <a:effectLst/>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aseline="-25000">
                <a:solidFill>
                  <a:schemeClr val="tx1"/>
                </a:solidFill>
                <a:latin typeface="Arial" charset="0"/>
                <a:ea typeface="Arial Unicode MS" pitchFamily="34" charset="-128"/>
                <a:cs typeface="Arial Unicode MS" pitchFamily="34" charset="-128"/>
              </a:defRPr>
            </a:lvl1pPr>
            <a:lvl2pPr marL="742950" indent="-285750" eaLnBrk="0" hangingPunct="0">
              <a:defRPr baseline="-25000">
                <a:solidFill>
                  <a:schemeClr val="tx1"/>
                </a:solidFill>
                <a:latin typeface="Arial" charset="0"/>
                <a:ea typeface="Arial Unicode MS" pitchFamily="34" charset="-128"/>
                <a:cs typeface="Arial Unicode MS" pitchFamily="34" charset="-128"/>
              </a:defRPr>
            </a:lvl2pPr>
            <a:lvl3pPr marL="1143000" indent="-228600" eaLnBrk="0" hangingPunct="0">
              <a:defRPr baseline="-25000">
                <a:solidFill>
                  <a:schemeClr val="tx1"/>
                </a:solidFill>
                <a:latin typeface="Arial" charset="0"/>
                <a:ea typeface="Arial Unicode MS" pitchFamily="34" charset="-128"/>
                <a:cs typeface="Arial Unicode MS" pitchFamily="34" charset="-128"/>
              </a:defRPr>
            </a:lvl3pPr>
            <a:lvl4pPr marL="1600200" indent="-228600" eaLnBrk="0" hangingPunct="0">
              <a:defRPr baseline="-25000">
                <a:solidFill>
                  <a:schemeClr val="tx1"/>
                </a:solidFill>
                <a:latin typeface="Arial" charset="0"/>
                <a:ea typeface="Arial Unicode MS" pitchFamily="34" charset="-128"/>
                <a:cs typeface="Arial Unicode MS" pitchFamily="34" charset="-128"/>
              </a:defRPr>
            </a:lvl4pPr>
            <a:lvl5pPr marL="2057400" indent="-228600" eaLnBrk="0" hangingPunct="0">
              <a:defRPr baseline="-25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9pPr>
          </a:lstStyle>
          <a:p>
            <a:pPr algn="r" eaLnBrk="1" hangingPunct="1">
              <a:defRPr/>
            </a:pPr>
            <a:r>
              <a:rPr lang="en-US" sz="1100" i="1" baseline="0">
                <a:solidFill>
                  <a:srgbClr val="5F5F5F"/>
                </a:solidFill>
              </a:rPr>
              <a:t>MSA</a:t>
            </a:r>
            <a:r>
              <a:rPr lang="en-US" sz="1100" b="1" i="1" baseline="0">
                <a:solidFill>
                  <a:srgbClr val="5F5F5F"/>
                </a:solidFill>
              </a:rPr>
              <a:t>safety</a:t>
            </a:r>
            <a:r>
              <a:rPr lang="en-US" sz="1100" i="1" baseline="0">
                <a:solidFill>
                  <a:srgbClr val="5F5F5F"/>
                </a:solidFill>
              </a:rPr>
              <a:t>.com</a:t>
            </a:r>
          </a:p>
        </p:txBody>
      </p:sp>
      <p:sp>
        <p:nvSpPr>
          <p:cNvPr id="15" name="Bildplatzhalter 4"/>
          <p:cNvSpPr>
            <a:spLocks noGrp="1"/>
          </p:cNvSpPr>
          <p:nvPr>
            <p:ph type="pic" sz="quarter" idx="14" hasCustomPrompt="1"/>
          </p:nvPr>
        </p:nvSpPr>
        <p:spPr>
          <a:xfrm>
            <a:off x="1" y="887412"/>
            <a:ext cx="3003550" cy="1828800"/>
          </a:xfrm>
        </p:spPr>
        <p:txBody>
          <a:bodyPr/>
          <a:lstStyle>
            <a:lvl1pPr>
              <a:defRPr sz="1400"/>
            </a:lvl1pPr>
          </a:lstStyle>
          <a:p>
            <a:r>
              <a:rPr lang="en-US"/>
              <a:t>Double-click to add picture</a:t>
            </a:r>
          </a:p>
        </p:txBody>
      </p:sp>
      <p:sp>
        <p:nvSpPr>
          <p:cNvPr id="16" name="Bildplatzhalter 4"/>
          <p:cNvSpPr>
            <a:spLocks noGrp="1"/>
          </p:cNvSpPr>
          <p:nvPr>
            <p:ph type="pic" sz="quarter" idx="15" hasCustomPrompt="1"/>
          </p:nvPr>
        </p:nvSpPr>
        <p:spPr>
          <a:xfrm>
            <a:off x="3056577" y="887412"/>
            <a:ext cx="1866900" cy="1828800"/>
          </a:xfrm>
        </p:spPr>
        <p:txBody>
          <a:bodyPr/>
          <a:lstStyle>
            <a:lvl1pPr marL="180975" marR="0" indent="-180975" algn="l" defTabSz="914400" rtl="0" eaLnBrk="1" fontAlgn="base" latinLnBrk="0" hangingPunct="1">
              <a:lnSpc>
                <a:spcPct val="100000"/>
              </a:lnSpc>
              <a:spcBef>
                <a:spcPts val="300"/>
              </a:spcBef>
              <a:spcAft>
                <a:spcPct val="0"/>
              </a:spcAft>
              <a:buClr>
                <a:srgbClr val="009534"/>
              </a:buClr>
              <a:buSzTx/>
              <a:buFont typeface="Arial" panose="020B0604020202020204" pitchFamily="34" charset="0"/>
              <a:buChar char="•"/>
              <a:tabLst/>
              <a:defRPr sz="1400"/>
            </a:lvl1pPr>
          </a:lstStyle>
          <a:p>
            <a:r>
              <a:rPr lang="en-US"/>
              <a:t>Double-click to add picture</a:t>
            </a:r>
          </a:p>
          <a:p>
            <a:endParaRPr lang="en-US"/>
          </a:p>
        </p:txBody>
      </p:sp>
      <p:sp>
        <p:nvSpPr>
          <p:cNvPr id="17" name="Bildplatzhalter 4"/>
          <p:cNvSpPr>
            <a:spLocks noGrp="1"/>
          </p:cNvSpPr>
          <p:nvPr>
            <p:ph type="pic" sz="quarter" idx="16" hasCustomPrompt="1"/>
          </p:nvPr>
        </p:nvSpPr>
        <p:spPr>
          <a:xfrm>
            <a:off x="4974752" y="887412"/>
            <a:ext cx="2505074" cy="1828800"/>
          </a:xfrm>
        </p:spPr>
        <p:txBody>
          <a:bodyPr/>
          <a:lstStyle>
            <a:lvl1pPr marL="180975" marR="0" indent="-180975" algn="l" defTabSz="914400" rtl="0" eaLnBrk="1" fontAlgn="base" latinLnBrk="0" hangingPunct="1">
              <a:lnSpc>
                <a:spcPct val="100000"/>
              </a:lnSpc>
              <a:spcBef>
                <a:spcPts val="300"/>
              </a:spcBef>
              <a:spcAft>
                <a:spcPct val="0"/>
              </a:spcAft>
              <a:buClr>
                <a:srgbClr val="009534"/>
              </a:buClr>
              <a:buSzTx/>
              <a:buFont typeface="Arial" panose="020B0604020202020204" pitchFamily="34" charset="0"/>
              <a:buChar char="•"/>
              <a:tabLst/>
              <a:defRPr sz="1400"/>
            </a:lvl1pPr>
          </a:lstStyle>
          <a:p>
            <a:r>
              <a:rPr lang="en-US"/>
              <a:t>Double-click to add picture</a:t>
            </a:r>
          </a:p>
          <a:p>
            <a:endParaRPr lang="en-US"/>
          </a:p>
        </p:txBody>
      </p:sp>
      <p:sp>
        <p:nvSpPr>
          <p:cNvPr id="18" name="Bildplatzhalter 4"/>
          <p:cNvSpPr>
            <a:spLocks noGrp="1"/>
          </p:cNvSpPr>
          <p:nvPr>
            <p:ph type="pic" sz="quarter" idx="17" hasCustomPrompt="1"/>
          </p:nvPr>
        </p:nvSpPr>
        <p:spPr>
          <a:xfrm>
            <a:off x="7534275" y="887412"/>
            <a:ext cx="1609725" cy="1828800"/>
          </a:xfrm>
        </p:spPr>
        <p:txBody>
          <a:bodyPr/>
          <a:lstStyle>
            <a:lvl1pPr marL="180975" marR="0" indent="-180975" algn="l" defTabSz="914400" rtl="0" eaLnBrk="1" fontAlgn="base" latinLnBrk="0" hangingPunct="1">
              <a:lnSpc>
                <a:spcPct val="100000"/>
              </a:lnSpc>
              <a:spcBef>
                <a:spcPts val="300"/>
              </a:spcBef>
              <a:spcAft>
                <a:spcPct val="0"/>
              </a:spcAft>
              <a:buClr>
                <a:srgbClr val="009534"/>
              </a:buClr>
              <a:buSzTx/>
              <a:buFont typeface="Arial" panose="020B0604020202020204" pitchFamily="34" charset="0"/>
              <a:buChar char="•"/>
              <a:tabLst/>
              <a:defRPr sz="1400"/>
            </a:lvl1pPr>
          </a:lstStyle>
          <a:p>
            <a:r>
              <a:rPr lang="en-US"/>
              <a:t>Double-click to add picture</a:t>
            </a:r>
          </a:p>
          <a:p>
            <a:endParaRPr lang="en-US"/>
          </a:p>
        </p:txBody>
      </p:sp>
      <p:pic>
        <p:nvPicPr>
          <p:cNvPr id="23" name="Picture 2" descr="http://s7d9.scene7.com/is/image/minesafetyappliances/worlds-most-ethical-2017-logo-210?scl=1&amp;fmt=png-alpha">
            <a:hlinkClick r:id="rId3"/>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256975" y="180352"/>
            <a:ext cx="10001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Daten\Downloads\SafetyCompany_4c.png"/>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7856062" y="273795"/>
            <a:ext cx="1004400" cy="47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74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line, 1x Content">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381600" y="663388"/>
            <a:ext cx="7171725" cy="295275"/>
          </a:xfrm>
        </p:spPr>
        <p:txBody>
          <a:bodyPr wrap="none" tIns="0" bIns="0">
            <a:normAutofit/>
          </a:bodyPr>
          <a:lstStyle>
            <a:lvl1pPr marL="0" indent="0">
              <a:buFontTx/>
              <a:buNone/>
              <a:defRPr sz="1800" i="1"/>
            </a:lvl1pPr>
            <a:lvl2pPr marL="401638" indent="0">
              <a:buFontTx/>
              <a:buNone/>
              <a:defRPr/>
            </a:lvl2pPr>
            <a:lvl3pPr marL="741363" indent="0">
              <a:buFontTx/>
              <a:buNone/>
              <a:defRPr/>
            </a:lvl3pPr>
            <a:lvl4pPr marL="1141412" indent="0">
              <a:buFontTx/>
              <a:buNone/>
              <a:defRPr/>
            </a:lvl4pPr>
            <a:lvl5pPr marL="1485900" indent="0">
              <a:buFontTx/>
              <a:buNone/>
              <a:defRPr/>
            </a:lvl5pPr>
          </a:lstStyle>
          <a:p>
            <a:pPr lvl="0"/>
            <a:r>
              <a:rPr lang="de-DE" dirty="0"/>
              <a:t>Textmasterformat bearbeiten</a:t>
            </a:r>
          </a:p>
        </p:txBody>
      </p:sp>
      <p:sp>
        <p:nvSpPr>
          <p:cNvPr id="11" name="Rectangle 2"/>
          <p:cNvSpPr>
            <a:spLocks noGrp="1" noChangeArrowheads="1"/>
          </p:cNvSpPr>
          <p:nvPr>
            <p:ph type="title"/>
          </p:nvPr>
        </p:nvSpPr>
        <p:spPr bwMode="auto">
          <a:xfrm>
            <a:off x="382588" y="190575"/>
            <a:ext cx="7158244" cy="41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rmAutofit/>
          </a:bodyPr>
          <a:lstStyle>
            <a:lvl1pPr>
              <a:defRPr/>
            </a:lvl1pPr>
          </a:lstStyle>
          <a:p>
            <a:pPr lvl="0"/>
            <a:r>
              <a:rPr lang="en-US" altLang="de-DE" noProof="0"/>
              <a:t>Titelmasterformat durch Klicken bearbeiten</a:t>
            </a:r>
            <a:endParaRPr lang="en-US" altLang="de-DE" noProof="0" dirty="0"/>
          </a:p>
        </p:txBody>
      </p:sp>
      <p:sp>
        <p:nvSpPr>
          <p:cNvPr id="16" name="Textplatzhalter 14"/>
          <p:cNvSpPr>
            <a:spLocks noGrp="1"/>
          </p:cNvSpPr>
          <p:nvPr>
            <p:ph type="body" sz="quarter" idx="12"/>
          </p:nvPr>
        </p:nvSpPr>
        <p:spPr>
          <a:xfrm>
            <a:off x="385200" y="1200150"/>
            <a:ext cx="8478000" cy="5162550"/>
          </a:xfrm>
        </p:spPr>
        <p:txBody>
          <a:bodyPr>
            <a:normAutofit/>
          </a:bodyPr>
          <a:lstStyle>
            <a:lvl1pPr marL="180975" indent="-180975">
              <a:spcBef>
                <a:spcPts val="300"/>
              </a:spcBef>
              <a:defRPr/>
            </a:lvl1pPr>
            <a:lvl2pPr>
              <a:spcBef>
                <a:spcPts val="300"/>
              </a:spcBef>
              <a:defRPr/>
            </a:lvl2pPr>
            <a:lvl3pPr marL="990600" indent="-249238">
              <a:spcBef>
                <a:spcPts val="300"/>
              </a:spcBef>
              <a:defRPr/>
            </a:lvl3pPr>
            <a:lvl4pPr marL="1343025" indent="-201613">
              <a:spcBef>
                <a:spcPts val="300"/>
              </a:spcBef>
              <a:defRPr/>
            </a:lvl4pPr>
            <a:lvl5pPr marL="1704975" indent="-219075">
              <a:spcBef>
                <a:spcPts val="300"/>
              </a:spcBef>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8" name="Rectangle 18"/>
          <p:cNvSpPr>
            <a:spLocks noGrp="1" noChangeArrowheads="1"/>
          </p:cNvSpPr>
          <p:nvPr>
            <p:ph type="sldNum" sz="quarter" idx="4"/>
          </p:nvPr>
        </p:nvSpPr>
        <p:spPr>
          <a:xfrm>
            <a:off x="4331322" y="6582439"/>
            <a:ext cx="471488" cy="220969"/>
          </a:xfrm>
          <a:prstGeom prst="rect">
            <a:avLst/>
          </a:prstGeom>
          <a:ln/>
        </p:spPr>
        <p:txBody>
          <a:bodyPr/>
          <a:lstStyle>
            <a:lvl1pPr algn="ctr">
              <a:defRPr sz="800" baseline="0">
                <a:solidFill>
                  <a:schemeClr val="bg1"/>
                </a:solidFill>
              </a:defRPr>
            </a:lvl1pPr>
          </a:lstStyle>
          <a:p>
            <a:pPr>
              <a:defRPr/>
            </a:pPr>
            <a:fld id="{F0838C8B-6EFE-407B-A2EB-32E9D867B577}" type="slidenum">
              <a:rPr lang="de-DE" smtClean="0"/>
              <a:pPr>
                <a:defRPr/>
              </a:pPr>
              <a:t>‹#›</a:t>
            </a:fld>
            <a:endParaRPr lang="de-DE"/>
          </a:p>
        </p:txBody>
      </p:sp>
    </p:spTree>
    <p:extLst>
      <p:ext uri="{BB962C8B-B14F-4D97-AF65-F5344CB8AC3E}">
        <p14:creationId xmlns:p14="http://schemas.microsoft.com/office/powerpoint/2010/main" val="83028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Subheadline, 2x Content">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381600" y="663388"/>
            <a:ext cx="7171725" cy="295275"/>
          </a:xfrm>
        </p:spPr>
        <p:txBody>
          <a:bodyPr wrap="none" tIns="0" bIns="0">
            <a:normAutofit/>
          </a:bodyPr>
          <a:lstStyle>
            <a:lvl1pPr marL="0" indent="0">
              <a:buFontTx/>
              <a:buNone/>
              <a:defRPr sz="1800" i="1"/>
            </a:lvl1pPr>
            <a:lvl2pPr marL="401638" indent="0">
              <a:buFontTx/>
              <a:buNone/>
              <a:defRPr/>
            </a:lvl2pPr>
            <a:lvl3pPr marL="741363" indent="0">
              <a:buFontTx/>
              <a:buNone/>
              <a:defRPr/>
            </a:lvl3pPr>
            <a:lvl4pPr marL="1141412" indent="0">
              <a:buFontTx/>
              <a:buNone/>
              <a:defRPr/>
            </a:lvl4pPr>
            <a:lvl5pPr marL="1485900" indent="0">
              <a:buFontTx/>
              <a:buNone/>
              <a:defRPr/>
            </a:lvl5pPr>
          </a:lstStyle>
          <a:p>
            <a:pPr lvl="0"/>
            <a:r>
              <a:rPr lang="de-DE" dirty="0"/>
              <a:t>Textmasterformat bearbeiten</a:t>
            </a:r>
          </a:p>
        </p:txBody>
      </p:sp>
      <p:sp>
        <p:nvSpPr>
          <p:cNvPr id="11" name="Rectangle 2"/>
          <p:cNvSpPr>
            <a:spLocks noGrp="1" noChangeArrowheads="1"/>
          </p:cNvSpPr>
          <p:nvPr>
            <p:ph type="title"/>
          </p:nvPr>
        </p:nvSpPr>
        <p:spPr bwMode="auto">
          <a:xfrm>
            <a:off x="382588" y="190575"/>
            <a:ext cx="7158244" cy="41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rmAutofit/>
          </a:bodyPr>
          <a:lstStyle>
            <a:lvl1pPr>
              <a:defRPr/>
            </a:lvl1pPr>
          </a:lstStyle>
          <a:p>
            <a:pPr lvl="0"/>
            <a:r>
              <a:rPr lang="en-US" altLang="de-DE" noProof="0"/>
              <a:t>Titelmasterformat durch Klicken bearbeiten</a:t>
            </a:r>
            <a:endParaRPr lang="en-US" altLang="de-DE" noProof="0" dirty="0"/>
          </a:p>
        </p:txBody>
      </p:sp>
      <p:sp>
        <p:nvSpPr>
          <p:cNvPr id="18" name="Rectangle 18"/>
          <p:cNvSpPr>
            <a:spLocks noGrp="1" noChangeArrowheads="1"/>
          </p:cNvSpPr>
          <p:nvPr>
            <p:ph type="sldNum" sz="quarter" idx="4"/>
          </p:nvPr>
        </p:nvSpPr>
        <p:spPr>
          <a:xfrm>
            <a:off x="4331322" y="6582439"/>
            <a:ext cx="471488" cy="220969"/>
          </a:xfrm>
          <a:prstGeom prst="rect">
            <a:avLst/>
          </a:prstGeom>
          <a:ln/>
        </p:spPr>
        <p:txBody>
          <a:bodyPr/>
          <a:lstStyle>
            <a:lvl1pPr algn="ctr">
              <a:defRPr sz="800" baseline="0">
                <a:solidFill>
                  <a:schemeClr val="bg1"/>
                </a:solidFill>
              </a:defRPr>
            </a:lvl1pPr>
          </a:lstStyle>
          <a:p>
            <a:pPr>
              <a:defRPr/>
            </a:pPr>
            <a:fld id="{F0838C8B-6EFE-407B-A2EB-32E9D867B577}" type="slidenum">
              <a:rPr lang="de-DE" smtClean="0"/>
              <a:pPr>
                <a:defRPr/>
              </a:pPr>
              <a:t>‹#›</a:t>
            </a:fld>
            <a:endParaRPr lang="de-DE"/>
          </a:p>
        </p:txBody>
      </p:sp>
      <p:sp>
        <p:nvSpPr>
          <p:cNvPr id="8" name="Inhaltsplatzhalter 2"/>
          <p:cNvSpPr>
            <a:spLocks noGrp="1"/>
          </p:cNvSpPr>
          <p:nvPr>
            <p:ph sz="half" idx="1"/>
          </p:nvPr>
        </p:nvSpPr>
        <p:spPr>
          <a:xfrm>
            <a:off x="385200" y="1198800"/>
            <a:ext cx="4124325" cy="5162400"/>
          </a:xfrm>
        </p:spPr>
        <p:txBody>
          <a:bodyPr/>
          <a:lstStyle>
            <a:lvl1pPr marL="180975" indent="-180975">
              <a:defRPr sz="2400"/>
            </a:lvl1pPr>
            <a:lvl2pPr marL="628650" indent="-227013">
              <a:defRPr sz="2200"/>
            </a:lvl2pPr>
            <a:lvl3pPr marL="990600" indent="-249238">
              <a:defRPr sz="2000"/>
            </a:lvl3pPr>
            <a:lvl4pPr marL="1343025" indent="-201613">
              <a:tabLst/>
              <a:defRPr sz="1800"/>
            </a:lvl4pPr>
            <a:lvl5pPr marL="1704975" indent="-219075">
              <a:tabLst>
                <a:tab pos="1704975" algn="l"/>
              </a:tabLst>
              <a:defRPr sz="16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sp>
        <p:nvSpPr>
          <p:cNvPr id="9" name="Inhaltsplatzhalter 2"/>
          <p:cNvSpPr>
            <a:spLocks noGrp="1"/>
          </p:cNvSpPr>
          <p:nvPr>
            <p:ph sz="half" idx="11"/>
          </p:nvPr>
        </p:nvSpPr>
        <p:spPr>
          <a:xfrm>
            <a:off x="4747650" y="1198800"/>
            <a:ext cx="4124325" cy="5162400"/>
          </a:xfrm>
        </p:spPr>
        <p:txBody>
          <a:bodyPr/>
          <a:lstStyle>
            <a:lvl1pPr marL="180975" indent="-180975">
              <a:defRPr sz="2400"/>
            </a:lvl1pPr>
            <a:lvl2pPr marL="628650" indent="-227013">
              <a:defRPr sz="2200"/>
            </a:lvl2pPr>
            <a:lvl3pPr marL="990600" indent="-249238">
              <a:defRPr sz="2000"/>
            </a:lvl3pPr>
            <a:lvl4pPr marL="1343025" indent="-201613">
              <a:defRPr sz="1800"/>
            </a:lvl4pPr>
            <a:lvl5pPr marL="1704975" indent="-219075">
              <a:defRPr sz="16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spTree>
    <p:extLst>
      <p:ext uri="{BB962C8B-B14F-4D97-AF65-F5344CB8AC3E}">
        <p14:creationId xmlns:p14="http://schemas.microsoft.com/office/powerpoint/2010/main" val="50485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Subheadline, 3x Content">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381600" y="663388"/>
            <a:ext cx="7171725" cy="295275"/>
          </a:xfrm>
        </p:spPr>
        <p:txBody>
          <a:bodyPr wrap="none" tIns="0" bIns="0">
            <a:normAutofit/>
          </a:bodyPr>
          <a:lstStyle>
            <a:lvl1pPr marL="0" indent="0">
              <a:buFontTx/>
              <a:buNone/>
              <a:defRPr sz="1800" i="1"/>
            </a:lvl1pPr>
            <a:lvl2pPr marL="401638" indent="0">
              <a:buFontTx/>
              <a:buNone/>
              <a:defRPr/>
            </a:lvl2pPr>
            <a:lvl3pPr marL="741363" indent="0">
              <a:buFontTx/>
              <a:buNone/>
              <a:defRPr/>
            </a:lvl3pPr>
            <a:lvl4pPr marL="1141412" indent="0">
              <a:buFontTx/>
              <a:buNone/>
              <a:defRPr/>
            </a:lvl4pPr>
            <a:lvl5pPr marL="1485900" indent="0">
              <a:buFontTx/>
              <a:buNone/>
              <a:defRPr/>
            </a:lvl5pPr>
          </a:lstStyle>
          <a:p>
            <a:pPr lvl="0"/>
            <a:r>
              <a:rPr lang="de-DE" dirty="0"/>
              <a:t>Textmasterformat bearbeiten</a:t>
            </a:r>
          </a:p>
        </p:txBody>
      </p:sp>
      <p:sp>
        <p:nvSpPr>
          <p:cNvPr id="11" name="Rectangle 2"/>
          <p:cNvSpPr>
            <a:spLocks noGrp="1" noChangeArrowheads="1"/>
          </p:cNvSpPr>
          <p:nvPr>
            <p:ph type="title"/>
          </p:nvPr>
        </p:nvSpPr>
        <p:spPr bwMode="auto">
          <a:xfrm>
            <a:off x="382588" y="190575"/>
            <a:ext cx="7158244" cy="41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rmAutofit/>
          </a:bodyPr>
          <a:lstStyle>
            <a:lvl1pPr>
              <a:defRPr/>
            </a:lvl1pPr>
          </a:lstStyle>
          <a:p>
            <a:pPr lvl="0"/>
            <a:r>
              <a:rPr lang="en-US" altLang="de-DE" noProof="0"/>
              <a:t>Titelmasterformat durch Klicken bearbeiten</a:t>
            </a:r>
            <a:endParaRPr lang="en-US" altLang="de-DE" noProof="0" dirty="0"/>
          </a:p>
        </p:txBody>
      </p:sp>
      <p:sp>
        <p:nvSpPr>
          <p:cNvPr id="18" name="Rectangle 18"/>
          <p:cNvSpPr>
            <a:spLocks noGrp="1" noChangeArrowheads="1"/>
          </p:cNvSpPr>
          <p:nvPr>
            <p:ph type="sldNum" sz="quarter" idx="4"/>
          </p:nvPr>
        </p:nvSpPr>
        <p:spPr>
          <a:xfrm>
            <a:off x="4331322" y="6582439"/>
            <a:ext cx="471488" cy="220969"/>
          </a:xfrm>
          <a:prstGeom prst="rect">
            <a:avLst/>
          </a:prstGeom>
          <a:ln/>
        </p:spPr>
        <p:txBody>
          <a:bodyPr/>
          <a:lstStyle>
            <a:lvl1pPr algn="ctr">
              <a:defRPr sz="800" baseline="0">
                <a:solidFill>
                  <a:schemeClr val="bg1"/>
                </a:solidFill>
              </a:defRPr>
            </a:lvl1pPr>
          </a:lstStyle>
          <a:p>
            <a:pPr>
              <a:defRPr/>
            </a:pPr>
            <a:fld id="{F0838C8B-6EFE-407B-A2EB-32E9D867B577}" type="slidenum">
              <a:rPr lang="de-DE" smtClean="0"/>
              <a:pPr>
                <a:defRPr/>
              </a:pPr>
              <a:t>‹#›</a:t>
            </a:fld>
            <a:endParaRPr lang="de-DE"/>
          </a:p>
        </p:txBody>
      </p:sp>
      <p:sp>
        <p:nvSpPr>
          <p:cNvPr id="7" name="Inhaltsplatzhalter 2"/>
          <p:cNvSpPr>
            <a:spLocks noGrp="1"/>
          </p:cNvSpPr>
          <p:nvPr>
            <p:ph sz="half" idx="12"/>
          </p:nvPr>
        </p:nvSpPr>
        <p:spPr>
          <a:xfrm>
            <a:off x="385201" y="1198800"/>
            <a:ext cx="2700000" cy="5162400"/>
          </a:xfrm>
        </p:spPr>
        <p:txBody>
          <a:bodyPr/>
          <a:lstStyle>
            <a:lvl1pPr marL="180975" indent="-180975">
              <a:defRPr sz="2000"/>
            </a:lvl1pPr>
            <a:lvl2pPr marL="542925" indent="-141288">
              <a:defRPr sz="1800"/>
            </a:lvl2pPr>
            <a:lvl3pPr marL="895350" indent="-153988">
              <a:defRPr sz="1600"/>
            </a:lvl3pPr>
            <a:lvl4pPr marL="1257300" indent="-115888">
              <a:defRPr sz="1400"/>
            </a:lvl4pPr>
            <a:lvl5pPr marL="1619250" indent="-133350">
              <a:defRPr sz="14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sp>
        <p:nvSpPr>
          <p:cNvPr id="10" name="Inhaltsplatzhalter 2"/>
          <p:cNvSpPr>
            <a:spLocks noGrp="1"/>
          </p:cNvSpPr>
          <p:nvPr>
            <p:ph sz="half" idx="13"/>
          </p:nvPr>
        </p:nvSpPr>
        <p:spPr>
          <a:xfrm>
            <a:off x="3271276" y="1198800"/>
            <a:ext cx="2700000" cy="5162400"/>
          </a:xfrm>
        </p:spPr>
        <p:txBody>
          <a:bodyPr/>
          <a:lstStyle>
            <a:lvl1pPr marL="180975" indent="-180975">
              <a:defRPr sz="2000"/>
            </a:lvl1pPr>
            <a:lvl2pPr marL="542925" indent="-141288">
              <a:defRPr sz="1800"/>
            </a:lvl2pPr>
            <a:lvl3pPr marL="895350" indent="-153988">
              <a:defRPr sz="1600"/>
            </a:lvl3pPr>
            <a:lvl4pPr marL="1257300" indent="-115888">
              <a:defRPr sz="1400"/>
            </a:lvl4pPr>
            <a:lvl5pPr marL="1619250" indent="-133350">
              <a:defRPr sz="14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sp>
        <p:nvSpPr>
          <p:cNvPr id="12" name="Inhaltsplatzhalter 2"/>
          <p:cNvSpPr>
            <a:spLocks noGrp="1"/>
          </p:cNvSpPr>
          <p:nvPr>
            <p:ph sz="half" idx="14"/>
          </p:nvPr>
        </p:nvSpPr>
        <p:spPr>
          <a:xfrm>
            <a:off x="6166876" y="1198800"/>
            <a:ext cx="2700000" cy="5162400"/>
          </a:xfrm>
        </p:spPr>
        <p:txBody>
          <a:bodyPr/>
          <a:lstStyle>
            <a:lvl1pPr marL="180975" indent="-180975">
              <a:defRPr sz="2000"/>
            </a:lvl1pPr>
            <a:lvl2pPr marL="542925" indent="-141288">
              <a:defRPr sz="1800"/>
            </a:lvl2pPr>
            <a:lvl3pPr marL="895350" indent="-153988">
              <a:defRPr sz="1600"/>
            </a:lvl3pPr>
            <a:lvl4pPr marL="1257300" indent="-115888">
              <a:defRPr sz="1400"/>
            </a:lvl4pPr>
            <a:lvl5pPr marL="1619250" indent="-133350">
              <a:defRPr sz="14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spTree>
    <p:extLst>
      <p:ext uri="{BB962C8B-B14F-4D97-AF65-F5344CB8AC3E}">
        <p14:creationId xmlns:p14="http://schemas.microsoft.com/office/powerpoint/2010/main" val="102272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1x Content">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382588" y="191202"/>
            <a:ext cx="7158244" cy="41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rmAutofit/>
          </a:bodyPr>
          <a:lstStyle/>
          <a:p>
            <a:pPr lvl="0"/>
            <a:r>
              <a:rPr lang="en-US" altLang="de-DE" noProof="0"/>
              <a:t>Titelmasterformat durch Klicken bearbeiten</a:t>
            </a:r>
            <a:endParaRPr lang="en-US" altLang="de-DE" noProof="0" dirty="0"/>
          </a:p>
        </p:txBody>
      </p:sp>
      <p:sp>
        <p:nvSpPr>
          <p:cNvPr id="12" name="Textplatzhalter 10"/>
          <p:cNvSpPr>
            <a:spLocks noGrp="1"/>
          </p:cNvSpPr>
          <p:nvPr>
            <p:ph type="body" sz="quarter" idx="11"/>
          </p:nvPr>
        </p:nvSpPr>
        <p:spPr>
          <a:xfrm>
            <a:off x="385200" y="896400"/>
            <a:ext cx="8478000" cy="5468400"/>
          </a:xfrm>
        </p:spPr>
        <p:txBody>
          <a:bodyPr/>
          <a:lstStyle>
            <a:lvl1pPr marL="180975" indent="-180975">
              <a:spcBef>
                <a:spcPts val="300"/>
              </a:spcBef>
              <a:defRPr/>
            </a:lvl1pPr>
            <a:lvl2pPr>
              <a:spcBef>
                <a:spcPts val="300"/>
              </a:spcBef>
              <a:defRPr/>
            </a:lvl2pPr>
            <a:lvl3pPr marL="990600" indent="-249238">
              <a:spcBef>
                <a:spcPts val="300"/>
              </a:spcBef>
              <a:defRPr/>
            </a:lvl3pPr>
            <a:lvl4pPr marL="1343025" indent="-201613">
              <a:spcBef>
                <a:spcPts val="300"/>
              </a:spcBef>
              <a:defRPr/>
            </a:lvl4pPr>
            <a:lvl5pPr marL="1704975" indent="-219075">
              <a:spcBef>
                <a:spcPts val="300"/>
              </a:spcBef>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4" name="Rectangle 18"/>
          <p:cNvSpPr>
            <a:spLocks noGrp="1" noChangeArrowheads="1"/>
          </p:cNvSpPr>
          <p:nvPr>
            <p:ph type="sldNum" sz="quarter" idx="4"/>
          </p:nvPr>
        </p:nvSpPr>
        <p:spPr>
          <a:xfrm>
            <a:off x="4331322" y="6582439"/>
            <a:ext cx="471488" cy="220969"/>
          </a:xfrm>
          <a:prstGeom prst="rect">
            <a:avLst/>
          </a:prstGeom>
          <a:ln/>
        </p:spPr>
        <p:txBody>
          <a:bodyPr/>
          <a:lstStyle>
            <a:lvl1pPr algn="ctr">
              <a:defRPr sz="800" baseline="0">
                <a:solidFill>
                  <a:schemeClr val="bg1"/>
                </a:solidFill>
              </a:defRPr>
            </a:lvl1pPr>
          </a:lstStyle>
          <a:p>
            <a:pPr>
              <a:defRPr/>
            </a:pPr>
            <a:fld id="{F0838C8B-6EFE-407B-A2EB-32E9D867B577}" type="slidenum">
              <a:rPr lang="de-DE" smtClean="0"/>
              <a:pPr>
                <a:defRPr/>
              </a:pPr>
              <a:t>‹#›</a:t>
            </a:fld>
            <a:endParaRPr lang="de-DE"/>
          </a:p>
        </p:txBody>
      </p:sp>
    </p:spTree>
    <p:extLst>
      <p:ext uri="{BB962C8B-B14F-4D97-AF65-F5344CB8AC3E}">
        <p14:creationId xmlns:p14="http://schemas.microsoft.com/office/powerpoint/2010/main" val="94210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2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wrap="none"/>
          <a:lstStyle/>
          <a:p>
            <a:r>
              <a:rPr lang="de-DE" noProof="0"/>
              <a:t>Titelmasterformat durch Klicken bearbeiten</a:t>
            </a:r>
            <a:endParaRPr lang="en-US" noProof="0" dirty="0"/>
          </a:p>
        </p:txBody>
      </p:sp>
      <p:sp>
        <p:nvSpPr>
          <p:cNvPr id="3" name="Inhaltsplatzhalter 2"/>
          <p:cNvSpPr>
            <a:spLocks noGrp="1"/>
          </p:cNvSpPr>
          <p:nvPr>
            <p:ph sz="half" idx="1"/>
          </p:nvPr>
        </p:nvSpPr>
        <p:spPr>
          <a:xfrm>
            <a:off x="385200" y="896400"/>
            <a:ext cx="4124325" cy="5468400"/>
          </a:xfrm>
        </p:spPr>
        <p:txBody>
          <a:bodyPr/>
          <a:lstStyle>
            <a:lvl1pPr marL="180975" indent="-180975">
              <a:defRPr sz="2400"/>
            </a:lvl1pPr>
            <a:lvl2pPr>
              <a:defRPr sz="2200"/>
            </a:lvl2pPr>
            <a:lvl3pPr>
              <a:defRPr sz="2000"/>
            </a:lvl3pPr>
            <a:lvl4pPr marL="1343025" indent="-201613">
              <a:tabLst>
                <a:tab pos="1257300" algn="l"/>
              </a:tabLst>
              <a:defRPr sz="1800"/>
            </a:lvl4pPr>
            <a:lvl5pPr>
              <a:defRPr sz="16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sp>
        <p:nvSpPr>
          <p:cNvPr id="8" name="Inhaltsplatzhalter 2"/>
          <p:cNvSpPr>
            <a:spLocks noGrp="1"/>
          </p:cNvSpPr>
          <p:nvPr>
            <p:ph sz="half" idx="10"/>
          </p:nvPr>
        </p:nvSpPr>
        <p:spPr>
          <a:xfrm>
            <a:off x="4747650" y="896400"/>
            <a:ext cx="4124325" cy="5468400"/>
          </a:xfrm>
        </p:spPr>
        <p:txBody>
          <a:bodyPr/>
          <a:lstStyle>
            <a:lvl1pPr marL="180975" indent="-180975">
              <a:defRPr sz="2400"/>
            </a:lvl1pPr>
            <a:lvl2pPr>
              <a:defRPr sz="2200"/>
            </a:lvl2pPr>
            <a:lvl3pPr>
              <a:defRPr sz="2000"/>
            </a:lvl3pPr>
            <a:lvl4pPr marL="1343025" indent="-201613">
              <a:defRPr sz="1800"/>
            </a:lvl4pPr>
            <a:lvl5pPr>
              <a:defRPr sz="16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sp>
        <p:nvSpPr>
          <p:cNvPr id="7" name="Rectangle 18"/>
          <p:cNvSpPr>
            <a:spLocks noGrp="1" noChangeArrowheads="1"/>
          </p:cNvSpPr>
          <p:nvPr>
            <p:ph type="sldNum" sz="quarter" idx="4"/>
          </p:nvPr>
        </p:nvSpPr>
        <p:spPr>
          <a:xfrm>
            <a:off x="4331322" y="6582439"/>
            <a:ext cx="471488" cy="220969"/>
          </a:xfrm>
          <a:prstGeom prst="rect">
            <a:avLst/>
          </a:prstGeom>
          <a:ln/>
        </p:spPr>
        <p:txBody>
          <a:bodyPr/>
          <a:lstStyle>
            <a:lvl1pPr algn="ctr">
              <a:defRPr sz="800" baseline="0">
                <a:solidFill>
                  <a:schemeClr val="bg1"/>
                </a:solidFill>
              </a:defRPr>
            </a:lvl1pPr>
          </a:lstStyle>
          <a:p>
            <a:pPr>
              <a:defRPr/>
            </a:pPr>
            <a:fld id="{F0838C8B-6EFE-407B-A2EB-32E9D867B577}" type="slidenum">
              <a:rPr lang="de-DE" smtClean="0"/>
              <a:pPr>
                <a:defRPr/>
              </a:pPr>
              <a:t>‹#›</a:t>
            </a:fld>
            <a:endParaRPr lang="de-DE"/>
          </a:p>
        </p:txBody>
      </p:sp>
    </p:spTree>
    <p:extLst>
      <p:ext uri="{BB962C8B-B14F-4D97-AF65-F5344CB8AC3E}">
        <p14:creationId xmlns:p14="http://schemas.microsoft.com/office/powerpoint/2010/main" val="200216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3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wrap="none"/>
          <a:lstStyle/>
          <a:p>
            <a:r>
              <a:rPr lang="de-DE" noProof="0"/>
              <a:t>Titelmasterformat durch Klicken bearbeiten</a:t>
            </a:r>
            <a:endParaRPr lang="en-US" noProof="0" dirty="0"/>
          </a:p>
        </p:txBody>
      </p:sp>
      <p:sp>
        <p:nvSpPr>
          <p:cNvPr id="3" name="Inhaltsplatzhalter 2"/>
          <p:cNvSpPr>
            <a:spLocks noGrp="1"/>
          </p:cNvSpPr>
          <p:nvPr>
            <p:ph sz="half" idx="1"/>
          </p:nvPr>
        </p:nvSpPr>
        <p:spPr>
          <a:xfrm>
            <a:off x="385201" y="896400"/>
            <a:ext cx="2700000" cy="5468400"/>
          </a:xfrm>
        </p:spPr>
        <p:txBody>
          <a:bodyPr/>
          <a:lstStyle>
            <a:lvl1pPr marL="180975" indent="-180975">
              <a:defRPr sz="2000"/>
            </a:lvl1pPr>
            <a:lvl2pPr marL="542925" indent="-141288">
              <a:defRPr sz="1800"/>
            </a:lvl2pPr>
            <a:lvl3pPr marL="895350" indent="-153988">
              <a:defRPr sz="1600"/>
            </a:lvl3pPr>
            <a:lvl4pPr marL="1257300" indent="-115888">
              <a:tabLst>
                <a:tab pos="1257300" algn="l"/>
              </a:tabLst>
              <a:defRPr sz="1400"/>
            </a:lvl4pPr>
            <a:lvl5pPr marL="1619250" indent="-133350">
              <a:defRPr sz="14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sp>
        <p:nvSpPr>
          <p:cNvPr id="9" name="Inhaltsplatzhalter 2"/>
          <p:cNvSpPr>
            <a:spLocks noGrp="1"/>
          </p:cNvSpPr>
          <p:nvPr>
            <p:ph sz="half" idx="10"/>
          </p:nvPr>
        </p:nvSpPr>
        <p:spPr>
          <a:xfrm>
            <a:off x="3271276" y="896400"/>
            <a:ext cx="2700000" cy="5468400"/>
          </a:xfrm>
        </p:spPr>
        <p:txBody>
          <a:bodyPr/>
          <a:lstStyle>
            <a:lvl1pPr marL="180975" indent="-180975">
              <a:defRPr sz="2000"/>
            </a:lvl1pPr>
            <a:lvl2pPr marL="542925" indent="-141288">
              <a:defRPr sz="1800"/>
            </a:lvl2pPr>
            <a:lvl3pPr marL="895350" indent="-153988">
              <a:defRPr sz="1600"/>
            </a:lvl3pPr>
            <a:lvl4pPr marL="1257300" indent="-115888">
              <a:defRPr sz="1400"/>
            </a:lvl4pPr>
            <a:lvl5pPr marL="1619250" indent="-133350">
              <a:defRPr sz="14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sp>
        <p:nvSpPr>
          <p:cNvPr id="10" name="Inhaltsplatzhalter 2"/>
          <p:cNvSpPr>
            <a:spLocks noGrp="1"/>
          </p:cNvSpPr>
          <p:nvPr>
            <p:ph sz="half" idx="11"/>
          </p:nvPr>
        </p:nvSpPr>
        <p:spPr>
          <a:xfrm>
            <a:off x="6166876" y="896400"/>
            <a:ext cx="2700000" cy="5468400"/>
          </a:xfrm>
        </p:spPr>
        <p:txBody>
          <a:bodyPr/>
          <a:lstStyle>
            <a:lvl1pPr marL="180975" indent="-180975">
              <a:defRPr sz="2000"/>
            </a:lvl1pPr>
            <a:lvl2pPr marL="542925" indent="-141288">
              <a:defRPr sz="1800"/>
            </a:lvl2pPr>
            <a:lvl3pPr marL="895350" indent="-153988">
              <a:defRPr sz="1600"/>
            </a:lvl3pPr>
            <a:lvl4pPr marL="1257300" indent="-115888">
              <a:defRPr sz="1400"/>
            </a:lvl4pPr>
            <a:lvl5pPr marL="1619250" indent="-133350">
              <a:defRPr sz="14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sp>
        <p:nvSpPr>
          <p:cNvPr id="8" name="Rectangle 18"/>
          <p:cNvSpPr>
            <a:spLocks noGrp="1" noChangeArrowheads="1"/>
          </p:cNvSpPr>
          <p:nvPr>
            <p:ph type="sldNum" sz="quarter" idx="4"/>
          </p:nvPr>
        </p:nvSpPr>
        <p:spPr>
          <a:xfrm>
            <a:off x="4331322" y="6582439"/>
            <a:ext cx="471488" cy="220969"/>
          </a:xfrm>
          <a:prstGeom prst="rect">
            <a:avLst/>
          </a:prstGeom>
          <a:ln/>
        </p:spPr>
        <p:txBody>
          <a:bodyPr/>
          <a:lstStyle>
            <a:lvl1pPr algn="ctr">
              <a:defRPr sz="800" baseline="0">
                <a:solidFill>
                  <a:schemeClr val="bg1"/>
                </a:solidFill>
              </a:defRPr>
            </a:lvl1pPr>
          </a:lstStyle>
          <a:p>
            <a:pPr>
              <a:defRPr/>
            </a:pPr>
            <a:fld id="{F0838C8B-6EFE-407B-A2EB-32E9D867B577}" type="slidenum">
              <a:rPr lang="de-DE" smtClean="0"/>
              <a:pPr>
                <a:defRPr/>
              </a:pPr>
              <a:t>‹#›</a:t>
            </a:fld>
            <a:endParaRPr lang="de-DE"/>
          </a:p>
        </p:txBody>
      </p:sp>
    </p:spTree>
    <p:extLst>
      <p:ext uri="{BB962C8B-B14F-4D97-AF65-F5344CB8AC3E}">
        <p14:creationId xmlns:p14="http://schemas.microsoft.com/office/powerpoint/2010/main" val="95781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p:cNvSpPr/>
          <p:nvPr userDrawn="1"/>
        </p:nvSpPr>
        <p:spPr bwMode="auto">
          <a:xfrm>
            <a:off x="0" y="6474016"/>
            <a:ext cx="9144000" cy="383984"/>
          </a:xfrm>
          <a:prstGeom prst="rect">
            <a:avLst/>
          </a:prstGeom>
          <a:solidFill>
            <a:srgbClr val="5F5F5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
        <p:nvSpPr>
          <p:cNvPr id="12" name="Line 16"/>
          <p:cNvSpPr>
            <a:spLocks noChangeShapeType="1"/>
          </p:cNvSpPr>
          <p:nvPr userDrawn="1"/>
        </p:nvSpPr>
        <p:spPr bwMode="auto">
          <a:xfrm flipH="1">
            <a:off x="7756974" y="6738938"/>
            <a:ext cx="1387027"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 name="Text Box 17"/>
          <p:cNvSpPr txBox="1">
            <a:spLocks noChangeArrowheads="1"/>
          </p:cNvSpPr>
          <p:nvPr userDrawn="1"/>
        </p:nvSpPr>
        <p:spPr bwMode="auto">
          <a:xfrm>
            <a:off x="7756976" y="6513163"/>
            <a:ext cx="1202572" cy="261610"/>
          </a:xfrm>
          <a:prstGeom prst="rect">
            <a:avLst/>
          </a:prstGeom>
          <a:noFill/>
          <a:ln>
            <a:noFill/>
          </a:ln>
          <a:effectLst/>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aseline="-25000">
                <a:solidFill>
                  <a:schemeClr val="tx1"/>
                </a:solidFill>
                <a:latin typeface="Arial" charset="0"/>
                <a:ea typeface="Arial Unicode MS" pitchFamily="34" charset="-128"/>
                <a:cs typeface="Arial Unicode MS" pitchFamily="34" charset="-128"/>
              </a:defRPr>
            </a:lvl1pPr>
            <a:lvl2pPr marL="742950" indent="-285750" eaLnBrk="0" hangingPunct="0">
              <a:defRPr baseline="-25000">
                <a:solidFill>
                  <a:schemeClr val="tx1"/>
                </a:solidFill>
                <a:latin typeface="Arial" charset="0"/>
                <a:ea typeface="Arial Unicode MS" pitchFamily="34" charset="-128"/>
                <a:cs typeface="Arial Unicode MS" pitchFamily="34" charset="-128"/>
              </a:defRPr>
            </a:lvl2pPr>
            <a:lvl3pPr marL="1143000" indent="-228600" eaLnBrk="0" hangingPunct="0">
              <a:defRPr baseline="-25000">
                <a:solidFill>
                  <a:schemeClr val="tx1"/>
                </a:solidFill>
                <a:latin typeface="Arial" charset="0"/>
                <a:ea typeface="Arial Unicode MS" pitchFamily="34" charset="-128"/>
                <a:cs typeface="Arial Unicode MS" pitchFamily="34" charset="-128"/>
              </a:defRPr>
            </a:lvl3pPr>
            <a:lvl4pPr marL="1600200" indent="-228600" eaLnBrk="0" hangingPunct="0">
              <a:defRPr baseline="-25000">
                <a:solidFill>
                  <a:schemeClr val="tx1"/>
                </a:solidFill>
                <a:latin typeface="Arial" charset="0"/>
                <a:ea typeface="Arial Unicode MS" pitchFamily="34" charset="-128"/>
                <a:cs typeface="Arial Unicode MS" pitchFamily="34" charset="-128"/>
              </a:defRPr>
            </a:lvl4pPr>
            <a:lvl5pPr marL="2057400" indent="-228600" eaLnBrk="0" hangingPunct="0">
              <a:defRPr baseline="-25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9pPr>
          </a:lstStyle>
          <a:p>
            <a:pPr algn="r" eaLnBrk="1" hangingPunct="1">
              <a:defRPr/>
            </a:pPr>
            <a:r>
              <a:rPr lang="en-US" sz="1100" i="1" baseline="0">
                <a:solidFill>
                  <a:schemeClr val="bg1"/>
                </a:solidFill>
              </a:rPr>
              <a:t>MSA</a:t>
            </a:r>
            <a:r>
              <a:rPr lang="en-US" sz="1100" b="1" i="1" baseline="0">
                <a:solidFill>
                  <a:schemeClr val="bg1"/>
                </a:solidFill>
              </a:rPr>
              <a:t>safety</a:t>
            </a:r>
            <a:r>
              <a:rPr lang="en-US" sz="1100" i="1" baseline="0">
                <a:solidFill>
                  <a:schemeClr val="bg1"/>
                </a:solidFill>
              </a:rPr>
              <a:t>.com</a:t>
            </a:r>
          </a:p>
        </p:txBody>
      </p:sp>
      <p:sp>
        <p:nvSpPr>
          <p:cNvPr id="14" name="Text Box 25"/>
          <p:cNvSpPr txBox="1">
            <a:spLocks noChangeArrowheads="1"/>
          </p:cNvSpPr>
          <p:nvPr userDrawn="1"/>
        </p:nvSpPr>
        <p:spPr bwMode="auto">
          <a:xfrm>
            <a:off x="295869" y="6556849"/>
            <a:ext cx="3141662" cy="338554"/>
          </a:xfrm>
          <a:prstGeom prst="rect">
            <a:avLst/>
          </a:prstGeom>
          <a:noFill/>
          <a:ln>
            <a:noFill/>
          </a:ln>
          <a:effectLst/>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aseline="-25000">
                <a:solidFill>
                  <a:schemeClr val="tx1"/>
                </a:solidFill>
                <a:latin typeface="Arial" charset="0"/>
                <a:ea typeface="Arial Unicode MS" pitchFamily="34" charset="-128"/>
                <a:cs typeface="Arial Unicode MS" pitchFamily="34" charset="-128"/>
              </a:defRPr>
            </a:lvl1pPr>
            <a:lvl2pPr marL="742950" indent="-285750" eaLnBrk="0" hangingPunct="0">
              <a:defRPr baseline="-25000">
                <a:solidFill>
                  <a:schemeClr val="tx1"/>
                </a:solidFill>
                <a:latin typeface="Arial" charset="0"/>
                <a:ea typeface="Arial Unicode MS" pitchFamily="34" charset="-128"/>
                <a:cs typeface="Arial Unicode MS" pitchFamily="34" charset="-128"/>
              </a:defRPr>
            </a:lvl2pPr>
            <a:lvl3pPr marL="1143000" indent="-228600" eaLnBrk="0" hangingPunct="0">
              <a:defRPr baseline="-25000">
                <a:solidFill>
                  <a:schemeClr val="tx1"/>
                </a:solidFill>
                <a:latin typeface="Arial" charset="0"/>
                <a:ea typeface="Arial Unicode MS" pitchFamily="34" charset="-128"/>
                <a:cs typeface="Arial Unicode MS" pitchFamily="34" charset="-128"/>
              </a:defRPr>
            </a:lvl3pPr>
            <a:lvl4pPr marL="1600200" indent="-228600" eaLnBrk="0" hangingPunct="0">
              <a:defRPr baseline="-25000">
                <a:solidFill>
                  <a:schemeClr val="tx1"/>
                </a:solidFill>
                <a:latin typeface="Arial" charset="0"/>
                <a:ea typeface="Arial Unicode MS" pitchFamily="34" charset="-128"/>
                <a:cs typeface="Arial Unicode MS" pitchFamily="34" charset="-128"/>
              </a:defRPr>
            </a:lvl4pPr>
            <a:lvl5pPr marL="2057400" indent="-228600" eaLnBrk="0" hangingPunct="0">
              <a:defRPr baseline="-250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baseline="-25000">
                <a:solidFill>
                  <a:schemeClr val="tx1"/>
                </a:solidFill>
                <a:latin typeface="Arial" charset="0"/>
                <a:ea typeface="Arial Unicode MS" pitchFamily="34" charset="-128"/>
                <a:cs typeface="Arial Unicode MS" pitchFamily="34" charset="-128"/>
              </a:defRPr>
            </a:lvl9pPr>
          </a:lstStyle>
          <a:p>
            <a:pPr eaLnBrk="1" hangingPunct="1">
              <a:defRPr/>
            </a:pPr>
            <a:r>
              <a:rPr lang="en-US" sz="800" baseline="0" dirty="0">
                <a:solidFill>
                  <a:schemeClr val="bg1"/>
                </a:solidFill>
              </a:rPr>
              <a:t>© MSA 2018  </a:t>
            </a:r>
          </a:p>
          <a:p>
            <a:pPr eaLnBrk="1" hangingPunct="1">
              <a:defRPr/>
            </a:pPr>
            <a:endParaRPr lang="en-US" sz="800" baseline="0" dirty="0">
              <a:solidFill>
                <a:srgbClr val="C00000"/>
              </a:solidFill>
            </a:endParaRPr>
          </a:p>
        </p:txBody>
      </p:sp>
      <p:sp>
        <p:nvSpPr>
          <p:cNvPr id="16" name="Rectangle 18"/>
          <p:cNvSpPr>
            <a:spLocks noGrp="1" noChangeArrowheads="1"/>
          </p:cNvSpPr>
          <p:nvPr>
            <p:ph type="sldNum" sz="quarter" idx="4"/>
          </p:nvPr>
        </p:nvSpPr>
        <p:spPr>
          <a:xfrm>
            <a:off x="4331322" y="6582439"/>
            <a:ext cx="471488" cy="220969"/>
          </a:xfrm>
          <a:prstGeom prst="rect">
            <a:avLst/>
          </a:prstGeom>
          <a:ln/>
        </p:spPr>
        <p:txBody>
          <a:bodyPr/>
          <a:lstStyle>
            <a:lvl1pPr algn="ctr">
              <a:defRPr sz="800" baseline="0">
                <a:solidFill>
                  <a:schemeClr val="bg1"/>
                </a:solidFill>
              </a:defRPr>
            </a:lvl1pPr>
          </a:lstStyle>
          <a:p>
            <a:pPr>
              <a:defRPr/>
            </a:pPr>
            <a:fld id="{F0838C8B-6EFE-407B-A2EB-32E9D867B577}" type="slidenum">
              <a:rPr lang="de-DE" smtClean="0"/>
              <a:pPr>
                <a:defRPr/>
              </a:pPr>
              <a:t>‹#›</a:t>
            </a:fld>
            <a:endParaRPr lang="de-DE"/>
          </a:p>
        </p:txBody>
      </p:sp>
      <p:sp>
        <p:nvSpPr>
          <p:cNvPr id="1028" name="Rectangle 2"/>
          <p:cNvSpPr>
            <a:spLocks noGrp="1" noChangeArrowheads="1"/>
          </p:cNvSpPr>
          <p:nvPr>
            <p:ph type="title"/>
          </p:nvPr>
        </p:nvSpPr>
        <p:spPr bwMode="auto">
          <a:xfrm>
            <a:off x="382588" y="191202"/>
            <a:ext cx="7158244" cy="41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lvl="0"/>
            <a:r>
              <a:rPr lang="en-US" altLang="de-DE" noProof="0"/>
              <a:t>Titelmasterformat durch Klicken bearbeiten</a:t>
            </a:r>
            <a:endParaRPr lang="en-US" altLang="de-DE" noProof="0" dirty="0"/>
          </a:p>
        </p:txBody>
      </p:sp>
      <p:sp>
        <p:nvSpPr>
          <p:cNvPr id="1029" name="Rectangle 3"/>
          <p:cNvSpPr>
            <a:spLocks noGrp="1" noChangeArrowheads="1"/>
          </p:cNvSpPr>
          <p:nvPr>
            <p:ph type="body" idx="1"/>
          </p:nvPr>
        </p:nvSpPr>
        <p:spPr bwMode="auto">
          <a:xfrm>
            <a:off x="385948" y="895350"/>
            <a:ext cx="8477774"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cxnSp>
        <p:nvCxnSpPr>
          <p:cNvPr id="19" name="Gerade Verbindung 18"/>
          <p:cNvCxnSpPr/>
          <p:nvPr userDrawn="1"/>
        </p:nvCxnSpPr>
        <p:spPr bwMode="auto">
          <a:xfrm>
            <a:off x="1" y="590550"/>
            <a:ext cx="7534274" cy="0"/>
          </a:xfrm>
          <a:prstGeom prst="line">
            <a:avLst/>
          </a:prstGeom>
          <a:solidFill>
            <a:schemeClr val="accent1"/>
          </a:solidFill>
          <a:ln w="9525" cap="flat" cmpd="sng" algn="ctr">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2" descr="C:\Daten\Downloads\SafetyCompany_4c.png"/>
          <p:cNvPicPr>
            <a:picLocks noChangeAspect="1" noChangeArrowheads="1"/>
          </p:cNvPicPr>
          <p:nvPr userDrawn="1"/>
        </p:nvPicPr>
        <p:blipFill>
          <a:blip r:embed="rId17" cstate="screen">
            <a:extLst>
              <a:ext uri="{28A0092B-C50C-407E-A947-70E740481C1C}">
                <a14:useLocalDpi xmlns:a14="http://schemas.microsoft.com/office/drawing/2010/main" val="0"/>
              </a:ext>
            </a:extLst>
          </a:blip>
          <a:srcRect/>
          <a:stretch>
            <a:fillRect/>
          </a:stretch>
        </p:blipFill>
        <p:spPr bwMode="auto">
          <a:xfrm>
            <a:off x="7856062" y="273795"/>
            <a:ext cx="1004400" cy="47809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9" r:id="rId1"/>
    <p:sldLayoutId id="2147483799" r:id="rId2"/>
    <p:sldLayoutId id="2147483804" r:id="rId3"/>
    <p:sldLayoutId id="2147483769" r:id="rId4"/>
    <p:sldLayoutId id="2147483800" r:id="rId5"/>
    <p:sldLayoutId id="2147483801" r:id="rId6"/>
    <p:sldLayoutId id="2147483782" r:id="rId7"/>
    <p:sldLayoutId id="2147483771" r:id="rId8"/>
    <p:sldLayoutId id="2147483781" r:id="rId9"/>
    <p:sldLayoutId id="2147483774" r:id="rId10"/>
    <p:sldLayoutId id="2147483783" r:id="rId11"/>
    <p:sldLayoutId id="2147483802" r:id="rId12"/>
    <p:sldLayoutId id="2147483803" r:id="rId13"/>
    <p:sldLayoutId id="2147483784" r:id="rId14"/>
    <p:sldLayoutId id="2147483785" r:id="rId15"/>
  </p:sldLayoutIdLst>
  <p:hf hdr="0" ftr="0" dt="0"/>
  <p:txStyles>
    <p:titleStyle>
      <a:lvl1pPr algn="l" rtl="0" eaLnBrk="1" fontAlgn="base" hangingPunct="1">
        <a:lnSpc>
          <a:spcPts val="2500"/>
        </a:lnSpc>
        <a:spcBef>
          <a:spcPct val="0"/>
        </a:spcBef>
        <a:spcAft>
          <a:spcPct val="0"/>
        </a:spcAft>
        <a:defRPr sz="2600" b="1">
          <a:solidFill>
            <a:srgbClr val="5F5F5F"/>
          </a:solidFill>
          <a:latin typeface="+mj-lt"/>
          <a:ea typeface="+mj-ea"/>
          <a:cs typeface="+mj-cs"/>
        </a:defRPr>
      </a:lvl1pPr>
      <a:lvl2pPr algn="l" rtl="0" eaLnBrk="1" fontAlgn="base" hangingPunct="1">
        <a:lnSpc>
          <a:spcPts val="3200"/>
        </a:lnSpc>
        <a:spcBef>
          <a:spcPct val="0"/>
        </a:spcBef>
        <a:spcAft>
          <a:spcPct val="0"/>
        </a:spcAft>
        <a:defRPr sz="3000" b="1">
          <a:solidFill>
            <a:srgbClr val="5F5F5F"/>
          </a:solidFill>
          <a:latin typeface="Arial" charset="0"/>
          <a:ea typeface="Arial Unicode MS" pitchFamily="34" charset="-128"/>
          <a:cs typeface="Arial" charset="0"/>
        </a:defRPr>
      </a:lvl2pPr>
      <a:lvl3pPr algn="l" rtl="0" eaLnBrk="1" fontAlgn="base" hangingPunct="1">
        <a:lnSpc>
          <a:spcPts val="3200"/>
        </a:lnSpc>
        <a:spcBef>
          <a:spcPct val="0"/>
        </a:spcBef>
        <a:spcAft>
          <a:spcPct val="0"/>
        </a:spcAft>
        <a:defRPr sz="3000" b="1">
          <a:solidFill>
            <a:srgbClr val="5F5F5F"/>
          </a:solidFill>
          <a:latin typeface="Arial" charset="0"/>
          <a:ea typeface="Arial Unicode MS" pitchFamily="34" charset="-128"/>
          <a:cs typeface="Arial" charset="0"/>
        </a:defRPr>
      </a:lvl3pPr>
      <a:lvl4pPr algn="l" rtl="0" eaLnBrk="1" fontAlgn="base" hangingPunct="1">
        <a:lnSpc>
          <a:spcPts val="3200"/>
        </a:lnSpc>
        <a:spcBef>
          <a:spcPct val="0"/>
        </a:spcBef>
        <a:spcAft>
          <a:spcPct val="0"/>
        </a:spcAft>
        <a:defRPr sz="3000" b="1">
          <a:solidFill>
            <a:srgbClr val="5F5F5F"/>
          </a:solidFill>
          <a:latin typeface="Arial" charset="0"/>
          <a:ea typeface="Arial Unicode MS" pitchFamily="34" charset="-128"/>
          <a:cs typeface="Arial" charset="0"/>
        </a:defRPr>
      </a:lvl4pPr>
      <a:lvl5pPr algn="l" rtl="0" eaLnBrk="1" fontAlgn="base" hangingPunct="1">
        <a:lnSpc>
          <a:spcPts val="3200"/>
        </a:lnSpc>
        <a:spcBef>
          <a:spcPct val="0"/>
        </a:spcBef>
        <a:spcAft>
          <a:spcPct val="0"/>
        </a:spcAft>
        <a:defRPr sz="3000" b="1">
          <a:solidFill>
            <a:srgbClr val="5F5F5F"/>
          </a:solidFill>
          <a:latin typeface="Arial" charset="0"/>
          <a:ea typeface="Arial Unicode MS" pitchFamily="34" charset="-128"/>
          <a:cs typeface="Arial" charset="0"/>
        </a:defRPr>
      </a:lvl5pPr>
      <a:lvl6pPr marL="457200" algn="l" rtl="0" eaLnBrk="1" fontAlgn="base" hangingPunct="1">
        <a:spcBef>
          <a:spcPct val="0"/>
        </a:spcBef>
        <a:spcAft>
          <a:spcPct val="0"/>
        </a:spcAft>
        <a:defRPr sz="3200" b="1">
          <a:solidFill>
            <a:srgbClr val="5F5F5F"/>
          </a:solidFill>
          <a:latin typeface="Arial" charset="0"/>
          <a:ea typeface="Arial Unicode MS" pitchFamily="34" charset="-128"/>
          <a:cs typeface="Arial" charset="0"/>
        </a:defRPr>
      </a:lvl6pPr>
      <a:lvl7pPr marL="914400" algn="l" rtl="0" eaLnBrk="1" fontAlgn="base" hangingPunct="1">
        <a:spcBef>
          <a:spcPct val="0"/>
        </a:spcBef>
        <a:spcAft>
          <a:spcPct val="0"/>
        </a:spcAft>
        <a:defRPr sz="3200" b="1">
          <a:solidFill>
            <a:srgbClr val="5F5F5F"/>
          </a:solidFill>
          <a:latin typeface="Arial" charset="0"/>
          <a:ea typeface="Arial Unicode MS" pitchFamily="34" charset="-128"/>
          <a:cs typeface="Arial" charset="0"/>
        </a:defRPr>
      </a:lvl7pPr>
      <a:lvl8pPr marL="1371600" algn="l" rtl="0" eaLnBrk="1" fontAlgn="base" hangingPunct="1">
        <a:spcBef>
          <a:spcPct val="0"/>
        </a:spcBef>
        <a:spcAft>
          <a:spcPct val="0"/>
        </a:spcAft>
        <a:defRPr sz="3200" b="1">
          <a:solidFill>
            <a:srgbClr val="5F5F5F"/>
          </a:solidFill>
          <a:latin typeface="Arial" charset="0"/>
          <a:ea typeface="Arial Unicode MS" pitchFamily="34" charset="-128"/>
          <a:cs typeface="Arial" charset="0"/>
        </a:defRPr>
      </a:lvl8pPr>
      <a:lvl9pPr marL="1828800" algn="l" rtl="0" eaLnBrk="1" fontAlgn="base" hangingPunct="1">
        <a:spcBef>
          <a:spcPct val="0"/>
        </a:spcBef>
        <a:spcAft>
          <a:spcPct val="0"/>
        </a:spcAft>
        <a:defRPr sz="3200" b="1">
          <a:solidFill>
            <a:srgbClr val="5F5F5F"/>
          </a:solidFill>
          <a:latin typeface="Arial" charset="0"/>
          <a:ea typeface="Arial Unicode MS" pitchFamily="34" charset="-128"/>
          <a:cs typeface="Arial" charset="0"/>
        </a:defRPr>
      </a:lvl9pPr>
    </p:titleStyle>
    <p:bodyStyle>
      <a:lvl1pPr marL="180975" marR="0" indent="-180975" algn="l" defTabSz="914400" rtl="0" eaLnBrk="1" fontAlgn="base" latinLnBrk="0" hangingPunct="1">
        <a:lnSpc>
          <a:spcPct val="100000"/>
        </a:lnSpc>
        <a:spcBef>
          <a:spcPts val="300"/>
        </a:spcBef>
        <a:spcAft>
          <a:spcPct val="0"/>
        </a:spcAft>
        <a:buClr>
          <a:srgbClr val="009534"/>
        </a:buClr>
        <a:buSzTx/>
        <a:buFont typeface="Arial" panose="020B0604020202020204" pitchFamily="34" charset="0"/>
        <a:buChar char="•"/>
        <a:tabLst/>
        <a:defRPr sz="2400">
          <a:solidFill>
            <a:srgbClr val="5F5F5F"/>
          </a:solidFill>
          <a:latin typeface="+mn-lt"/>
          <a:ea typeface="+mn-ea"/>
          <a:cs typeface="+mn-cs"/>
        </a:defRPr>
      </a:lvl1pPr>
      <a:lvl2pPr marL="627063" marR="0" indent="-225425" algn="l" defTabSz="914400" rtl="0" eaLnBrk="1" fontAlgn="base" latinLnBrk="0" hangingPunct="1">
        <a:lnSpc>
          <a:spcPct val="100000"/>
        </a:lnSpc>
        <a:spcBef>
          <a:spcPts val="300"/>
        </a:spcBef>
        <a:spcAft>
          <a:spcPct val="0"/>
        </a:spcAft>
        <a:buClr>
          <a:srgbClr val="009534"/>
        </a:buClr>
        <a:buSzTx/>
        <a:buFontTx/>
        <a:buChar char="•"/>
        <a:tabLst/>
        <a:defRPr sz="2200">
          <a:solidFill>
            <a:srgbClr val="5F5F5F"/>
          </a:solidFill>
          <a:latin typeface="+mn-lt"/>
          <a:ea typeface="+mn-ea"/>
          <a:cs typeface="+mn-cs"/>
        </a:defRPr>
      </a:lvl2pPr>
      <a:lvl3pPr marL="990600" marR="0" indent="-249238" algn="l" defTabSz="914400" rtl="0" eaLnBrk="1" fontAlgn="base" latinLnBrk="0" hangingPunct="1">
        <a:lnSpc>
          <a:spcPct val="100000"/>
        </a:lnSpc>
        <a:spcBef>
          <a:spcPts val="300"/>
        </a:spcBef>
        <a:spcAft>
          <a:spcPct val="0"/>
        </a:spcAft>
        <a:buClr>
          <a:srgbClr val="009534"/>
        </a:buClr>
        <a:buSzPct val="100000"/>
        <a:buFont typeface="Arial" panose="020B0604020202020204" pitchFamily="34" charset="0"/>
        <a:buChar char="•"/>
        <a:tabLst/>
        <a:defRPr sz="2000">
          <a:solidFill>
            <a:srgbClr val="5F5F5F"/>
          </a:solidFill>
          <a:latin typeface="+mn-lt"/>
          <a:ea typeface="+mn-ea"/>
          <a:cs typeface="+mn-cs"/>
        </a:defRPr>
      </a:lvl3pPr>
      <a:lvl4pPr marL="1371600" marR="0" indent="-230188" algn="l" defTabSz="914400" rtl="0" eaLnBrk="1" fontAlgn="base" latinLnBrk="0" hangingPunct="1">
        <a:lnSpc>
          <a:spcPct val="100000"/>
        </a:lnSpc>
        <a:spcBef>
          <a:spcPts val="300"/>
        </a:spcBef>
        <a:spcAft>
          <a:spcPct val="0"/>
        </a:spcAft>
        <a:buClr>
          <a:srgbClr val="009534"/>
        </a:buClr>
        <a:buSzPct val="100000"/>
        <a:buFont typeface="Arial" panose="020B0604020202020204" pitchFamily="34" charset="0"/>
        <a:buChar char="•"/>
        <a:tabLst/>
        <a:defRPr sz="1800">
          <a:solidFill>
            <a:srgbClr val="5F5F5F"/>
          </a:solidFill>
          <a:latin typeface="+mn-lt"/>
          <a:ea typeface="+mn-ea"/>
          <a:cs typeface="+mn-cs"/>
        </a:defRPr>
      </a:lvl4pPr>
      <a:lvl5pPr marL="1704975" marR="0" indent="-219075" algn="l" defTabSz="914400" rtl="0" eaLnBrk="1" fontAlgn="base" latinLnBrk="0" hangingPunct="1">
        <a:lnSpc>
          <a:spcPct val="100000"/>
        </a:lnSpc>
        <a:spcBef>
          <a:spcPts val="300"/>
        </a:spcBef>
        <a:spcAft>
          <a:spcPct val="0"/>
        </a:spcAft>
        <a:buClr>
          <a:srgbClr val="009534"/>
        </a:buClr>
        <a:buSzTx/>
        <a:buFont typeface="Arial" panose="020B0604020202020204" pitchFamily="34" charset="0"/>
        <a:buChar char="•"/>
        <a:tabLst>
          <a:tab pos="1619250" algn="l"/>
        </a:tabLst>
        <a:defRPr sz="1600">
          <a:solidFill>
            <a:srgbClr val="5F5F5F"/>
          </a:solidFill>
          <a:latin typeface="+mn-lt"/>
          <a:ea typeface="+mn-ea"/>
          <a:cs typeface="+mn-cs"/>
        </a:defRPr>
      </a:lvl5pPr>
      <a:lvl6pPr marL="2170113" indent="-227013" algn="l" rtl="0" eaLnBrk="1" fontAlgn="base" hangingPunct="1">
        <a:spcBef>
          <a:spcPct val="30000"/>
        </a:spcBef>
        <a:spcAft>
          <a:spcPct val="0"/>
        </a:spcAft>
        <a:buClr>
          <a:srgbClr val="009534"/>
        </a:buClr>
        <a:buFont typeface="Wingdings" pitchFamily="2" charset="2"/>
        <a:buChar char="§"/>
        <a:defRPr sz="2000">
          <a:solidFill>
            <a:srgbClr val="5F5F5F"/>
          </a:solidFill>
          <a:latin typeface="+mn-lt"/>
          <a:ea typeface="+mn-ea"/>
          <a:cs typeface="+mn-cs"/>
        </a:defRPr>
      </a:lvl6pPr>
      <a:lvl7pPr marL="2627313" indent="-227013" algn="l" rtl="0" eaLnBrk="1" fontAlgn="base" hangingPunct="1">
        <a:spcBef>
          <a:spcPct val="30000"/>
        </a:spcBef>
        <a:spcAft>
          <a:spcPct val="0"/>
        </a:spcAft>
        <a:buClr>
          <a:srgbClr val="009534"/>
        </a:buClr>
        <a:buFont typeface="Wingdings" pitchFamily="2" charset="2"/>
        <a:buChar char="§"/>
        <a:defRPr sz="2000">
          <a:solidFill>
            <a:srgbClr val="5F5F5F"/>
          </a:solidFill>
          <a:latin typeface="+mn-lt"/>
          <a:ea typeface="+mn-ea"/>
          <a:cs typeface="+mn-cs"/>
        </a:defRPr>
      </a:lvl7pPr>
      <a:lvl8pPr marL="3084513" indent="-227013" algn="l" rtl="0" eaLnBrk="1" fontAlgn="base" hangingPunct="1">
        <a:spcBef>
          <a:spcPct val="30000"/>
        </a:spcBef>
        <a:spcAft>
          <a:spcPct val="0"/>
        </a:spcAft>
        <a:buClr>
          <a:srgbClr val="009534"/>
        </a:buClr>
        <a:buFont typeface="Wingdings" pitchFamily="2" charset="2"/>
        <a:buChar char="§"/>
        <a:defRPr sz="2000">
          <a:solidFill>
            <a:srgbClr val="5F5F5F"/>
          </a:solidFill>
          <a:latin typeface="+mn-lt"/>
          <a:ea typeface="+mn-ea"/>
          <a:cs typeface="+mn-cs"/>
        </a:defRPr>
      </a:lvl8pPr>
      <a:lvl9pPr marL="3541713" indent="-227013" algn="l" rtl="0" eaLnBrk="1" fontAlgn="base" hangingPunct="1">
        <a:spcBef>
          <a:spcPct val="30000"/>
        </a:spcBef>
        <a:spcAft>
          <a:spcPct val="0"/>
        </a:spcAft>
        <a:buClr>
          <a:srgbClr val="009534"/>
        </a:buClr>
        <a:buFont typeface="Wingdings" pitchFamily="2" charset="2"/>
        <a:buChar char="§"/>
        <a:defRPr sz="2000">
          <a:solidFill>
            <a:srgbClr val="5F5F5F"/>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mailto:training@msasafety.com" TargetMode="External"/><Relationship Id="rId2" Type="http://schemas.openxmlformats.org/officeDocument/2006/relationships/hyperlink" Target="mailto:msau@msasafety.com" TargetMode="Externa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mailto:Info.us@msasafety.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295869" y="2954215"/>
            <a:ext cx="8585331" cy="714840"/>
          </a:xfrm>
        </p:spPr>
        <p:txBody>
          <a:bodyPr>
            <a:normAutofit/>
          </a:bodyPr>
          <a:lstStyle/>
          <a:p>
            <a:r>
              <a:rPr lang="en-US" sz="3600" dirty="0"/>
              <a:t>How to Navigate MSA-U</a:t>
            </a:r>
          </a:p>
        </p:txBody>
      </p:sp>
      <p:sp>
        <p:nvSpPr>
          <p:cNvPr id="6" name="Untertitel 5"/>
          <p:cNvSpPr>
            <a:spLocks noGrp="1"/>
          </p:cNvSpPr>
          <p:nvPr>
            <p:ph type="subTitle" idx="1"/>
          </p:nvPr>
        </p:nvSpPr>
        <p:spPr/>
        <p:txBody>
          <a:bodyPr/>
          <a:lstStyle/>
          <a:p>
            <a:r>
              <a:rPr lang="en-US" dirty="0"/>
              <a:t>Need help?  Email:  msau@msasafety.com</a:t>
            </a:r>
          </a:p>
        </p:txBody>
      </p:sp>
    </p:spTree>
    <p:extLst>
      <p:ext uri="{BB962C8B-B14F-4D97-AF65-F5344CB8AC3E}">
        <p14:creationId xmlns:p14="http://schemas.microsoft.com/office/powerpoint/2010/main" val="160242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EC539A-EBF9-40CE-80FC-159A9D9563EB}"/>
              </a:ext>
            </a:extLst>
          </p:cNvPr>
          <p:cNvSpPr>
            <a:spLocks noGrp="1"/>
          </p:cNvSpPr>
          <p:nvPr>
            <p:ph type="title"/>
          </p:nvPr>
        </p:nvSpPr>
        <p:spPr/>
        <p:txBody>
          <a:bodyPr/>
          <a:lstStyle/>
          <a:p>
            <a:r>
              <a:rPr lang="en-US" dirty="0"/>
              <a:t>Tiles</a:t>
            </a:r>
          </a:p>
        </p:txBody>
      </p:sp>
      <p:sp>
        <p:nvSpPr>
          <p:cNvPr id="5" name="Slide Number Placeholder 4">
            <a:extLst>
              <a:ext uri="{FF2B5EF4-FFF2-40B4-BE49-F238E27FC236}">
                <a16:creationId xmlns:a16="http://schemas.microsoft.com/office/drawing/2014/main" id="{FE941829-546B-4A54-8DFC-97784E140F70}"/>
              </a:ext>
            </a:extLst>
          </p:cNvPr>
          <p:cNvSpPr>
            <a:spLocks noGrp="1"/>
          </p:cNvSpPr>
          <p:nvPr>
            <p:ph type="sldNum" sz="quarter" idx="4"/>
          </p:nvPr>
        </p:nvSpPr>
        <p:spPr/>
        <p:txBody>
          <a:bodyPr/>
          <a:lstStyle/>
          <a:p>
            <a:pPr>
              <a:defRPr/>
            </a:pPr>
            <a:fld id="{F0838C8B-6EFE-407B-A2EB-32E9D867B577}" type="slidenum">
              <a:rPr lang="de-DE" smtClean="0"/>
              <a:pPr>
                <a:defRPr/>
              </a:pPr>
              <a:t>10</a:t>
            </a:fld>
            <a:endParaRPr lang="de-DE"/>
          </a:p>
        </p:txBody>
      </p:sp>
      <p:sp>
        <p:nvSpPr>
          <p:cNvPr id="8" name="Text Placeholder 7">
            <a:extLst>
              <a:ext uri="{FF2B5EF4-FFF2-40B4-BE49-F238E27FC236}">
                <a16:creationId xmlns:a16="http://schemas.microsoft.com/office/drawing/2014/main" id="{7D9C9E3E-97DE-4BEF-9AAE-EDFD5C957DBE}"/>
              </a:ext>
            </a:extLst>
          </p:cNvPr>
          <p:cNvSpPr>
            <a:spLocks noGrp="1"/>
          </p:cNvSpPr>
          <p:nvPr>
            <p:ph type="body" sz="quarter" idx="12"/>
          </p:nvPr>
        </p:nvSpPr>
        <p:spPr>
          <a:xfrm>
            <a:off x="328066" y="847725"/>
            <a:ext cx="5158334" cy="5162550"/>
          </a:xfrm>
        </p:spPr>
        <p:txBody>
          <a:bodyPr>
            <a:normAutofit lnSpcReduction="10000"/>
          </a:bodyPr>
          <a:lstStyle/>
          <a:p>
            <a:pPr>
              <a:buFont typeface="Wingdings" panose="05000000000000000000" pitchFamily="2" charset="2"/>
              <a:buChar char="ü"/>
            </a:pPr>
            <a:r>
              <a:rPr lang="en-US" b="1" dirty="0"/>
              <a:t>Learning History</a:t>
            </a:r>
          </a:p>
          <a:p>
            <a:pPr lvl="1">
              <a:buFont typeface="Wingdings" panose="05000000000000000000" pitchFamily="2" charset="2"/>
              <a:buChar char="ü"/>
            </a:pPr>
            <a:r>
              <a:rPr lang="en-US" sz="2000" dirty="0"/>
              <a:t>Access your completed work list by clicking the Learning History tile to view, search for, and sort for completed work.</a:t>
            </a:r>
          </a:p>
          <a:p>
            <a:pPr lvl="1">
              <a:buFont typeface="Wingdings" panose="05000000000000000000" pitchFamily="2" charset="2"/>
              <a:buChar char="ü"/>
            </a:pPr>
            <a:r>
              <a:rPr lang="en-US" sz="2000" dirty="0"/>
              <a:t>The tile displays the number of recently  recorded completions.</a:t>
            </a:r>
          </a:p>
          <a:p>
            <a:pPr lvl="1">
              <a:buFont typeface="Wingdings" panose="05000000000000000000" pitchFamily="2" charset="2"/>
              <a:buChar char="ü"/>
            </a:pPr>
            <a:r>
              <a:rPr lang="en-US" sz="2000" dirty="0"/>
              <a:t>Click View all to view the Completed  Work page.</a:t>
            </a:r>
          </a:p>
          <a:p>
            <a:pPr lvl="1">
              <a:buFont typeface="Wingdings" panose="05000000000000000000" pitchFamily="2" charset="2"/>
              <a:buChar char="ü"/>
            </a:pPr>
            <a:endParaRPr lang="en-US" dirty="0"/>
          </a:p>
          <a:p>
            <a:pPr>
              <a:buFont typeface="Wingdings" panose="05000000000000000000" pitchFamily="2" charset="2"/>
              <a:buChar char="ü"/>
            </a:pPr>
            <a:r>
              <a:rPr lang="en-US" b="1" dirty="0"/>
              <a:t>Find Learning</a:t>
            </a:r>
          </a:p>
          <a:p>
            <a:pPr lvl="1">
              <a:buFont typeface="Wingdings" panose="05000000000000000000" pitchFamily="2" charset="2"/>
              <a:buChar char="ü"/>
            </a:pPr>
            <a:r>
              <a:rPr lang="en-US" sz="2000" dirty="0"/>
              <a:t>Search for learning using the Find Learning tile.</a:t>
            </a:r>
          </a:p>
          <a:p>
            <a:pPr lvl="1">
              <a:buFont typeface="Wingdings" panose="05000000000000000000" pitchFamily="2" charset="2"/>
              <a:buChar char="ü"/>
            </a:pPr>
            <a:r>
              <a:rPr lang="en-US" sz="2000" dirty="0"/>
              <a:t>Enter keywords into the text field and click Go.</a:t>
            </a:r>
          </a:p>
          <a:p>
            <a:pPr lvl="1">
              <a:buFont typeface="Wingdings" panose="05000000000000000000" pitchFamily="2" charset="2"/>
              <a:buChar char="ü"/>
            </a:pPr>
            <a:r>
              <a:rPr lang="en-US" sz="2000" dirty="0"/>
              <a:t>Click Browse all courses to access the course catalog in </a:t>
            </a:r>
            <a:r>
              <a:rPr lang="en-US" sz="2000" dirty="0" err="1"/>
              <a:t>MSA</a:t>
            </a:r>
            <a:r>
              <a:rPr lang="en-US" sz="2000" dirty="0"/>
              <a:t>-U.</a:t>
            </a:r>
          </a:p>
          <a:p>
            <a:pPr lvl="1">
              <a:buFont typeface="Wingdings" panose="05000000000000000000" pitchFamily="2" charset="2"/>
              <a:buChar char="ü"/>
            </a:pPr>
            <a:endParaRPr lang="en-US" dirty="0"/>
          </a:p>
          <a:p>
            <a:endParaRPr lang="en-US" dirty="0"/>
          </a:p>
        </p:txBody>
      </p:sp>
      <p:pic>
        <p:nvPicPr>
          <p:cNvPr id="9" name="Picture 8">
            <a:extLst>
              <a:ext uri="{FF2B5EF4-FFF2-40B4-BE49-F238E27FC236}">
                <a16:creationId xmlns:a16="http://schemas.microsoft.com/office/drawing/2014/main" id="{3F08B5BB-7E9D-47C4-A0D0-2D2FF01AD053}"/>
              </a:ext>
            </a:extLst>
          </p:cNvPr>
          <p:cNvPicPr>
            <a:picLocks noChangeAspect="1"/>
          </p:cNvPicPr>
          <p:nvPr/>
        </p:nvPicPr>
        <p:blipFill>
          <a:blip r:embed="rId2"/>
          <a:stretch>
            <a:fillRect/>
          </a:stretch>
        </p:blipFill>
        <p:spPr>
          <a:xfrm>
            <a:off x="5486400" y="847725"/>
            <a:ext cx="3436981" cy="3383280"/>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7494CB7C-726F-4069-BF95-F6782C448CE8}"/>
              </a:ext>
            </a:extLst>
          </p:cNvPr>
          <p:cNvPicPr>
            <a:picLocks noChangeAspect="1"/>
          </p:cNvPicPr>
          <p:nvPr/>
        </p:nvPicPr>
        <p:blipFill>
          <a:blip r:embed="rId3"/>
          <a:stretch>
            <a:fillRect/>
          </a:stretch>
        </p:blipFill>
        <p:spPr>
          <a:xfrm>
            <a:off x="5486399" y="4704320"/>
            <a:ext cx="3436981" cy="1274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300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9C7B3-6205-4C85-A0A5-32544F33D749}"/>
              </a:ext>
            </a:extLst>
          </p:cNvPr>
          <p:cNvSpPr>
            <a:spLocks noGrp="1"/>
          </p:cNvSpPr>
          <p:nvPr>
            <p:ph type="title"/>
          </p:nvPr>
        </p:nvSpPr>
        <p:spPr/>
        <p:txBody>
          <a:bodyPr/>
          <a:lstStyle/>
          <a:p>
            <a:r>
              <a:rPr lang="en-US" dirty="0"/>
              <a:t>Catalog Search</a:t>
            </a:r>
          </a:p>
        </p:txBody>
      </p:sp>
      <p:sp>
        <p:nvSpPr>
          <p:cNvPr id="4" name="Text Placeholder 3">
            <a:extLst>
              <a:ext uri="{FF2B5EF4-FFF2-40B4-BE49-F238E27FC236}">
                <a16:creationId xmlns:a16="http://schemas.microsoft.com/office/drawing/2014/main" id="{A578F2EC-E071-44FA-BD9A-2FE0E3850D22}"/>
              </a:ext>
            </a:extLst>
          </p:cNvPr>
          <p:cNvSpPr>
            <a:spLocks noGrp="1"/>
          </p:cNvSpPr>
          <p:nvPr>
            <p:ph type="body" sz="quarter" idx="12"/>
          </p:nvPr>
        </p:nvSpPr>
        <p:spPr>
          <a:xfrm>
            <a:off x="328066" y="843539"/>
            <a:ext cx="8478000" cy="2800350"/>
          </a:xfrm>
        </p:spPr>
        <p:txBody>
          <a:bodyPr/>
          <a:lstStyle/>
          <a:p>
            <a:pPr>
              <a:buFont typeface="Wingdings" panose="05000000000000000000" pitchFamily="2" charset="2"/>
              <a:buChar char="ü"/>
            </a:pPr>
            <a:r>
              <a:rPr lang="en-US" dirty="0"/>
              <a:t>The Learning Catalog is used to browse, search, launch  a course, and enroll in learning activities. </a:t>
            </a:r>
          </a:p>
          <a:p>
            <a:pPr>
              <a:buFont typeface="Wingdings" panose="05000000000000000000" pitchFamily="2" charset="2"/>
              <a:buChar char="ü"/>
            </a:pPr>
            <a:r>
              <a:rPr lang="en-US" dirty="0"/>
              <a:t>Enter keywords related to the topic of the course, title, or  other relevant information in the Search field. Be sure to  enter the whole word in the search, partial words will not  return results.</a:t>
            </a:r>
          </a:p>
          <a:p>
            <a:pPr>
              <a:buFont typeface="Wingdings" panose="05000000000000000000" pitchFamily="2" charset="2"/>
              <a:buChar char="ü"/>
            </a:pPr>
            <a:endParaRPr lang="en-US" dirty="0"/>
          </a:p>
        </p:txBody>
      </p:sp>
      <p:sp>
        <p:nvSpPr>
          <p:cNvPr id="5" name="Slide Number Placeholder 4">
            <a:extLst>
              <a:ext uri="{FF2B5EF4-FFF2-40B4-BE49-F238E27FC236}">
                <a16:creationId xmlns:a16="http://schemas.microsoft.com/office/drawing/2014/main" id="{760CD0D0-1DA0-4286-8730-9CCA66D8BD51}"/>
              </a:ext>
            </a:extLst>
          </p:cNvPr>
          <p:cNvSpPr>
            <a:spLocks noGrp="1"/>
          </p:cNvSpPr>
          <p:nvPr>
            <p:ph type="sldNum" sz="quarter" idx="4"/>
          </p:nvPr>
        </p:nvSpPr>
        <p:spPr/>
        <p:txBody>
          <a:bodyPr/>
          <a:lstStyle/>
          <a:p>
            <a:pPr>
              <a:defRPr/>
            </a:pPr>
            <a:fld id="{F0838C8B-6EFE-407B-A2EB-32E9D867B577}" type="slidenum">
              <a:rPr lang="de-DE" smtClean="0"/>
              <a:pPr>
                <a:defRPr/>
              </a:pPr>
              <a:t>11</a:t>
            </a:fld>
            <a:endParaRPr lang="de-DE"/>
          </a:p>
        </p:txBody>
      </p:sp>
      <p:pic>
        <p:nvPicPr>
          <p:cNvPr id="7" name="Picture 6">
            <a:extLst>
              <a:ext uri="{FF2B5EF4-FFF2-40B4-BE49-F238E27FC236}">
                <a16:creationId xmlns:a16="http://schemas.microsoft.com/office/drawing/2014/main" id="{3931AC8C-0EAD-4888-884D-7EB74A9B504F}"/>
              </a:ext>
            </a:extLst>
          </p:cNvPr>
          <p:cNvPicPr>
            <a:picLocks noChangeAspect="1"/>
          </p:cNvPicPr>
          <p:nvPr/>
        </p:nvPicPr>
        <p:blipFill>
          <a:blip r:embed="rId2"/>
          <a:stretch>
            <a:fillRect/>
          </a:stretch>
        </p:blipFill>
        <p:spPr>
          <a:xfrm>
            <a:off x="1121035" y="3250159"/>
            <a:ext cx="6892062" cy="2834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553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DA96DB-8619-445D-94D8-244E16BE8ED6}"/>
              </a:ext>
            </a:extLst>
          </p:cNvPr>
          <p:cNvSpPr>
            <a:spLocks noGrp="1"/>
          </p:cNvSpPr>
          <p:nvPr>
            <p:ph type="title"/>
          </p:nvPr>
        </p:nvSpPr>
        <p:spPr/>
        <p:txBody>
          <a:bodyPr/>
          <a:lstStyle/>
          <a:p>
            <a:r>
              <a:rPr lang="en-US" dirty="0"/>
              <a:t>Catalog Search</a:t>
            </a:r>
          </a:p>
        </p:txBody>
      </p:sp>
      <p:pic>
        <p:nvPicPr>
          <p:cNvPr id="6" name="Picture 5">
            <a:extLst>
              <a:ext uri="{FF2B5EF4-FFF2-40B4-BE49-F238E27FC236}">
                <a16:creationId xmlns:a16="http://schemas.microsoft.com/office/drawing/2014/main" id="{630F4739-7D2A-453B-AFBD-0C0873D52BAB}"/>
              </a:ext>
            </a:extLst>
          </p:cNvPr>
          <p:cNvPicPr>
            <a:picLocks noChangeAspect="1"/>
          </p:cNvPicPr>
          <p:nvPr/>
        </p:nvPicPr>
        <p:blipFill>
          <a:blip r:embed="rId2"/>
          <a:stretch>
            <a:fillRect/>
          </a:stretch>
        </p:blipFill>
        <p:spPr>
          <a:xfrm>
            <a:off x="1622399" y="3778162"/>
            <a:ext cx="6143906" cy="2528245"/>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59157D7E-8318-43AF-9E2D-E4A89B97D84B}"/>
              </a:ext>
            </a:extLst>
          </p:cNvPr>
          <p:cNvSpPr>
            <a:spLocks noGrp="1"/>
          </p:cNvSpPr>
          <p:nvPr>
            <p:ph type="body" sz="quarter" idx="12"/>
          </p:nvPr>
        </p:nvSpPr>
        <p:spPr>
          <a:xfrm>
            <a:off x="328065" y="791122"/>
            <a:ext cx="8478000" cy="3048000"/>
          </a:xfrm>
        </p:spPr>
        <p:txBody>
          <a:bodyPr/>
          <a:lstStyle/>
          <a:p>
            <a:pPr>
              <a:buFont typeface="Wingdings" panose="05000000000000000000" pitchFamily="2" charset="2"/>
              <a:buChar char="ü"/>
            </a:pPr>
            <a:r>
              <a:rPr lang="en-US" sz="1800" u="sng" dirty="0"/>
              <a:t>Click on the Language link to switch between the  language collections of training activities</a:t>
            </a:r>
            <a:r>
              <a:rPr lang="en-US" sz="1800" dirty="0"/>
              <a:t>. NOTE:  </a:t>
            </a:r>
            <a:r>
              <a:rPr lang="en-US" sz="1200" dirty="0"/>
              <a:t>Languages are only displayed for the selected language in your Options and Settings</a:t>
            </a:r>
            <a:r>
              <a:rPr lang="en-US" sz="1800" dirty="0"/>
              <a:t>.</a:t>
            </a:r>
          </a:p>
          <a:p>
            <a:pPr marR="261620">
              <a:spcBef>
                <a:spcPts val="100"/>
              </a:spcBef>
              <a:buFont typeface="Wingdings" panose="05000000000000000000" pitchFamily="2" charset="2"/>
              <a:buChar char="ü"/>
            </a:pPr>
            <a:endParaRPr lang="en-US" sz="1800" dirty="0"/>
          </a:p>
          <a:p>
            <a:pPr marR="261620">
              <a:spcBef>
                <a:spcPts val="100"/>
              </a:spcBef>
              <a:buFont typeface="Wingdings" panose="05000000000000000000" pitchFamily="2" charset="2"/>
              <a:buChar char="ü"/>
            </a:pPr>
            <a:r>
              <a:rPr lang="en-US" sz="1800" dirty="0"/>
              <a:t>The search results table </a:t>
            </a:r>
            <a:r>
              <a:rPr lang="en-US" sz="1800" spc="-5" dirty="0"/>
              <a:t>lists </a:t>
            </a:r>
            <a:r>
              <a:rPr lang="en-US" sz="1800" dirty="0"/>
              <a:t>the </a:t>
            </a:r>
            <a:r>
              <a:rPr lang="en-US" sz="1800" spc="-5" dirty="0"/>
              <a:t>applicable learning activities:</a:t>
            </a:r>
            <a:endParaRPr lang="en-US" sz="1800" dirty="0"/>
          </a:p>
          <a:p>
            <a:pPr marL="782638" lvl="1" indent="-285750">
              <a:buClr>
                <a:srgbClr val="305CA8"/>
              </a:buClr>
              <a:buFont typeface="Wingdings" panose="05000000000000000000" pitchFamily="2" charset="2"/>
              <a:buChar char="ü"/>
              <a:tabLst>
                <a:tab pos="165100" algn="l"/>
              </a:tabLst>
            </a:pPr>
            <a:r>
              <a:rPr lang="en-US" sz="1600" dirty="0"/>
              <a:t>The course type, </a:t>
            </a:r>
            <a:r>
              <a:rPr lang="en-US" sz="1600" spc="-10" dirty="0"/>
              <a:t>category, </a:t>
            </a:r>
            <a:r>
              <a:rPr lang="en-US" sz="1600" spc="-5" dirty="0"/>
              <a:t>and</a:t>
            </a:r>
            <a:r>
              <a:rPr lang="en-US" sz="1600" spc="-15" dirty="0"/>
              <a:t> </a:t>
            </a:r>
            <a:r>
              <a:rPr lang="en-US" sz="1600" dirty="0"/>
              <a:t>schedule</a:t>
            </a:r>
          </a:p>
          <a:p>
            <a:pPr marL="782638" marR="5080" lvl="1" indent="-285750">
              <a:buClr>
                <a:srgbClr val="305CA8"/>
              </a:buClr>
              <a:buFont typeface="Wingdings" panose="05000000000000000000" pitchFamily="2" charset="2"/>
              <a:buChar char="ü"/>
              <a:tabLst>
                <a:tab pos="165100" algn="l"/>
              </a:tabLst>
            </a:pPr>
            <a:r>
              <a:rPr lang="en-US" sz="1600" spc="-5" dirty="0"/>
              <a:t>Click </a:t>
            </a:r>
            <a:r>
              <a:rPr lang="en-US" sz="1600" dirty="0"/>
              <a:t>a course title to view </a:t>
            </a:r>
            <a:r>
              <a:rPr lang="en-US" sz="1600" spc="-5" dirty="0"/>
              <a:t>additional details about </a:t>
            </a:r>
            <a:r>
              <a:rPr lang="en-US" sz="1600" dirty="0"/>
              <a:t>the </a:t>
            </a:r>
            <a:r>
              <a:rPr lang="en-US" sz="1600" spc="-5" dirty="0"/>
              <a:t>learning</a:t>
            </a:r>
            <a:r>
              <a:rPr lang="en-US" sz="1600" spc="-10" dirty="0"/>
              <a:t> </a:t>
            </a:r>
            <a:r>
              <a:rPr lang="en-US" sz="1600" spc="-5" dirty="0"/>
              <a:t>activity</a:t>
            </a:r>
            <a:endParaRPr lang="en-US" sz="1600" dirty="0"/>
          </a:p>
          <a:p>
            <a:pPr marR="226695">
              <a:buFont typeface="Wingdings" panose="05000000000000000000" pitchFamily="2" charset="2"/>
              <a:buChar char="ü"/>
            </a:pPr>
            <a:endParaRPr lang="en-US" sz="1800" spc="-5" dirty="0"/>
          </a:p>
          <a:p>
            <a:pPr marR="226695">
              <a:buFont typeface="Wingdings" panose="05000000000000000000" pitchFamily="2" charset="2"/>
              <a:buChar char="ü"/>
            </a:pPr>
            <a:r>
              <a:rPr lang="en-US" sz="1800" spc="-5" dirty="0"/>
              <a:t>Hover </a:t>
            </a:r>
            <a:r>
              <a:rPr lang="en-US" sz="1800" dirty="0"/>
              <a:t>your mouse </a:t>
            </a:r>
            <a:r>
              <a:rPr lang="en-US" sz="1800" spc="-5" dirty="0"/>
              <a:t>over </a:t>
            </a:r>
            <a:r>
              <a:rPr lang="en-US" sz="1800" dirty="0"/>
              <a:t>a course to </a:t>
            </a:r>
            <a:r>
              <a:rPr lang="en-US" sz="1800" spc="-5" dirty="0"/>
              <a:t>display available actions:</a:t>
            </a:r>
            <a:endParaRPr lang="en-US" sz="1800" dirty="0"/>
          </a:p>
          <a:p>
            <a:pPr marL="782638" marR="47625" lvl="1" indent="-285750">
              <a:buClr>
                <a:srgbClr val="305CA8"/>
              </a:buClr>
              <a:buFont typeface="Wingdings" panose="05000000000000000000" pitchFamily="2" charset="2"/>
              <a:buChar char="ü"/>
              <a:tabLst>
                <a:tab pos="165100" algn="l"/>
              </a:tabLst>
            </a:pPr>
            <a:r>
              <a:rPr lang="en-US" sz="1600" b="1" i="1" spc="-5" dirty="0"/>
              <a:t>Add </a:t>
            </a:r>
            <a:r>
              <a:rPr lang="en-US" sz="1600" b="1" i="1" dirty="0"/>
              <a:t>to Learning Plan: </a:t>
            </a:r>
            <a:r>
              <a:rPr lang="en-US" sz="1600" dirty="0"/>
              <a:t>create </a:t>
            </a:r>
            <a:r>
              <a:rPr lang="en-US" sz="1600" spc="-5" dirty="0"/>
              <a:t>an assignment </a:t>
            </a:r>
            <a:r>
              <a:rPr lang="en-US" sz="1600" dirty="0"/>
              <a:t>for</a:t>
            </a:r>
            <a:r>
              <a:rPr lang="en-US" sz="1600" spc="-90" dirty="0"/>
              <a:t> </a:t>
            </a:r>
            <a:r>
              <a:rPr lang="en-US" sz="1600" dirty="0"/>
              <a:t>the course</a:t>
            </a:r>
          </a:p>
          <a:p>
            <a:pPr marL="782638" marR="90170" lvl="1" indent="-285750">
              <a:buClr>
                <a:srgbClr val="305CA8"/>
              </a:buClr>
              <a:buFont typeface="Wingdings" panose="05000000000000000000" pitchFamily="2" charset="2"/>
              <a:buChar char="ü"/>
              <a:tabLst>
                <a:tab pos="165100" algn="l"/>
              </a:tabLst>
            </a:pPr>
            <a:r>
              <a:rPr lang="en-US" sz="1600" dirty="0"/>
              <a:t>A </a:t>
            </a:r>
            <a:r>
              <a:rPr lang="en-US" sz="1600" b="1" i="1" dirty="0"/>
              <a:t>Start </a:t>
            </a:r>
            <a:r>
              <a:rPr lang="en-US" sz="1600" b="1" i="1" spc="-5" dirty="0"/>
              <a:t>Course </a:t>
            </a:r>
            <a:r>
              <a:rPr lang="en-US" sz="1600" spc="-5" dirty="0"/>
              <a:t>link displays here </a:t>
            </a:r>
            <a:r>
              <a:rPr lang="en-US" sz="1600" dirty="0"/>
              <a:t>for </a:t>
            </a:r>
            <a:r>
              <a:rPr lang="en-US" sz="1600" spc="-5" dirty="0"/>
              <a:t>online </a:t>
            </a:r>
            <a:r>
              <a:rPr lang="en-US" sz="1600" dirty="0"/>
              <a:t>courses so you can start the</a:t>
            </a:r>
            <a:r>
              <a:rPr lang="en-US" sz="1600" spc="-15" dirty="0"/>
              <a:t> </a:t>
            </a:r>
            <a:r>
              <a:rPr lang="en-US" sz="1600" dirty="0"/>
              <a:t>training</a:t>
            </a:r>
          </a:p>
          <a:p>
            <a:pPr>
              <a:buFont typeface="Wingdings" panose="05000000000000000000" pitchFamily="2" charset="2"/>
              <a:buChar char="ü"/>
            </a:pPr>
            <a:endParaRPr lang="en-US" sz="1800" dirty="0"/>
          </a:p>
        </p:txBody>
      </p:sp>
      <p:sp>
        <p:nvSpPr>
          <p:cNvPr id="5" name="Slide Number Placeholder 4">
            <a:extLst>
              <a:ext uri="{FF2B5EF4-FFF2-40B4-BE49-F238E27FC236}">
                <a16:creationId xmlns:a16="http://schemas.microsoft.com/office/drawing/2014/main" id="{1EE74D74-38B4-4FE1-A655-DF9B1E7EC03A}"/>
              </a:ext>
            </a:extLst>
          </p:cNvPr>
          <p:cNvSpPr>
            <a:spLocks noGrp="1"/>
          </p:cNvSpPr>
          <p:nvPr>
            <p:ph type="sldNum" sz="quarter" idx="4"/>
          </p:nvPr>
        </p:nvSpPr>
        <p:spPr/>
        <p:txBody>
          <a:bodyPr/>
          <a:lstStyle/>
          <a:p>
            <a:pPr>
              <a:defRPr/>
            </a:pPr>
            <a:fld id="{F0838C8B-6EFE-407B-A2EB-32E9D867B577}" type="slidenum">
              <a:rPr lang="de-DE" smtClean="0"/>
              <a:pPr>
                <a:defRPr/>
              </a:pPr>
              <a:t>12</a:t>
            </a:fld>
            <a:endParaRPr lang="de-DE"/>
          </a:p>
        </p:txBody>
      </p:sp>
    </p:spTree>
    <p:extLst>
      <p:ext uri="{BB962C8B-B14F-4D97-AF65-F5344CB8AC3E}">
        <p14:creationId xmlns:p14="http://schemas.microsoft.com/office/powerpoint/2010/main" val="124325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5D2AB0-9B70-45BB-9B38-6AA4B40892EE}"/>
              </a:ext>
            </a:extLst>
          </p:cNvPr>
          <p:cNvSpPr>
            <a:spLocks noGrp="1"/>
          </p:cNvSpPr>
          <p:nvPr>
            <p:ph type="title"/>
          </p:nvPr>
        </p:nvSpPr>
        <p:spPr/>
        <p:txBody>
          <a:bodyPr/>
          <a:lstStyle/>
          <a:p>
            <a:r>
              <a:rPr lang="en-US" dirty="0"/>
              <a:t>Learning History / Completed Works</a:t>
            </a:r>
          </a:p>
        </p:txBody>
      </p:sp>
      <p:sp>
        <p:nvSpPr>
          <p:cNvPr id="4" name="Text Placeholder 3">
            <a:extLst>
              <a:ext uri="{FF2B5EF4-FFF2-40B4-BE49-F238E27FC236}">
                <a16:creationId xmlns:a16="http://schemas.microsoft.com/office/drawing/2014/main" id="{F1B43653-0AF2-4136-9F2B-D7C891D0B0FA}"/>
              </a:ext>
            </a:extLst>
          </p:cNvPr>
          <p:cNvSpPr>
            <a:spLocks noGrp="1"/>
          </p:cNvSpPr>
          <p:nvPr>
            <p:ph type="body" sz="quarter" idx="12"/>
          </p:nvPr>
        </p:nvSpPr>
        <p:spPr>
          <a:xfrm>
            <a:off x="240821" y="847725"/>
            <a:ext cx="8478000" cy="3086601"/>
          </a:xfrm>
        </p:spPr>
        <p:txBody>
          <a:bodyPr/>
          <a:lstStyle/>
          <a:p>
            <a:pPr marL="174625" marR="222885" indent="-342900">
              <a:spcBef>
                <a:spcPts val="100"/>
              </a:spcBef>
              <a:buFont typeface="Wingdings" panose="05000000000000000000" pitchFamily="2" charset="2"/>
              <a:buChar char="ü"/>
            </a:pPr>
            <a:r>
              <a:rPr lang="en-US" sz="2000" spc="-5" dirty="0"/>
              <a:t>Learning History provides </a:t>
            </a:r>
            <a:r>
              <a:rPr lang="en-US" sz="2000" dirty="0"/>
              <a:t>a view </a:t>
            </a:r>
            <a:r>
              <a:rPr lang="en-US" sz="2000" spc="-5" dirty="0"/>
              <a:t>of </a:t>
            </a:r>
            <a:r>
              <a:rPr lang="en-US" sz="2000" dirty="0"/>
              <a:t>completed courses.  </a:t>
            </a:r>
            <a:r>
              <a:rPr lang="en-US" sz="2000" spc="-5" dirty="0"/>
              <a:t>Here </a:t>
            </a:r>
            <a:r>
              <a:rPr lang="en-US" sz="2000" dirty="0"/>
              <a:t>you </a:t>
            </a:r>
            <a:r>
              <a:rPr lang="en-US" sz="2000" spc="-5" dirty="0"/>
              <a:t>are able </a:t>
            </a:r>
            <a:r>
              <a:rPr lang="en-US" sz="2000" dirty="0"/>
              <a:t>to track </a:t>
            </a:r>
            <a:r>
              <a:rPr lang="en-US" sz="2000" spc="-5" dirty="0"/>
              <a:t>and </a:t>
            </a:r>
            <a:r>
              <a:rPr lang="en-US" sz="2000" dirty="0"/>
              <a:t>manage </a:t>
            </a:r>
            <a:r>
              <a:rPr lang="en-US" sz="2000" spc="-5" dirty="0"/>
              <a:t>learning, </a:t>
            </a:r>
            <a:r>
              <a:rPr lang="en-US" sz="2000" dirty="0"/>
              <a:t>view the courses you </a:t>
            </a:r>
            <a:r>
              <a:rPr lang="en-US" sz="2000" spc="-5" dirty="0"/>
              <a:t>have </a:t>
            </a:r>
            <a:r>
              <a:rPr lang="en-US" sz="2000" dirty="0"/>
              <a:t>completed, </a:t>
            </a:r>
            <a:r>
              <a:rPr lang="en-US" sz="2000" spc="-5" dirty="0"/>
              <a:t>and print </a:t>
            </a:r>
            <a:r>
              <a:rPr lang="en-US" sz="2000" dirty="0"/>
              <a:t>certificates.  Completed work is a historical list of all the activities that you have completed.</a:t>
            </a:r>
          </a:p>
          <a:p>
            <a:pPr marL="0" indent="0">
              <a:buNone/>
            </a:pPr>
            <a:endParaRPr lang="en-US" dirty="0"/>
          </a:p>
        </p:txBody>
      </p:sp>
      <p:sp>
        <p:nvSpPr>
          <p:cNvPr id="5" name="Slide Number Placeholder 4">
            <a:extLst>
              <a:ext uri="{FF2B5EF4-FFF2-40B4-BE49-F238E27FC236}">
                <a16:creationId xmlns:a16="http://schemas.microsoft.com/office/drawing/2014/main" id="{4702BFAB-70F1-4378-BC60-B5051949683B}"/>
              </a:ext>
            </a:extLst>
          </p:cNvPr>
          <p:cNvSpPr>
            <a:spLocks noGrp="1"/>
          </p:cNvSpPr>
          <p:nvPr>
            <p:ph type="sldNum" sz="quarter" idx="4"/>
          </p:nvPr>
        </p:nvSpPr>
        <p:spPr/>
        <p:txBody>
          <a:bodyPr/>
          <a:lstStyle/>
          <a:p>
            <a:pPr>
              <a:defRPr/>
            </a:pPr>
            <a:fld id="{F0838C8B-6EFE-407B-A2EB-32E9D867B577}" type="slidenum">
              <a:rPr lang="de-DE" smtClean="0"/>
              <a:pPr>
                <a:defRPr/>
              </a:pPr>
              <a:t>13</a:t>
            </a:fld>
            <a:endParaRPr lang="de-DE"/>
          </a:p>
        </p:txBody>
      </p:sp>
      <p:pic>
        <p:nvPicPr>
          <p:cNvPr id="6" name="Picture 5">
            <a:extLst>
              <a:ext uri="{FF2B5EF4-FFF2-40B4-BE49-F238E27FC236}">
                <a16:creationId xmlns:a16="http://schemas.microsoft.com/office/drawing/2014/main" id="{0ACBB99F-FE57-4FF9-9125-AA73B359988D}"/>
              </a:ext>
            </a:extLst>
          </p:cNvPr>
          <p:cNvPicPr>
            <a:picLocks noChangeAspect="1"/>
          </p:cNvPicPr>
          <p:nvPr/>
        </p:nvPicPr>
        <p:blipFill>
          <a:blip r:embed="rId2"/>
          <a:stretch>
            <a:fillRect/>
          </a:stretch>
        </p:blipFill>
        <p:spPr>
          <a:xfrm>
            <a:off x="1642778" y="2838011"/>
            <a:ext cx="5848576"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10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E1D183-C3DC-4952-9765-5094589F30DC}"/>
              </a:ext>
            </a:extLst>
          </p:cNvPr>
          <p:cNvSpPr>
            <a:spLocks noGrp="1"/>
          </p:cNvSpPr>
          <p:nvPr>
            <p:ph type="title"/>
          </p:nvPr>
        </p:nvSpPr>
        <p:spPr/>
        <p:txBody>
          <a:bodyPr/>
          <a:lstStyle/>
          <a:p>
            <a:r>
              <a:rPr lang="en-US" dirty="0"/>
              <a:t>Reports</a:t>
            </a:r>
          </a:p>
        </p:txBody>
      </p:sp>
      <p:pic>
        <p:nvPicPr>
          <p:cNvPr id="6" name="Picture 5">
            <a:extLst>
              <a:ext uri="{FF2B5EF4-FFF2-40B4-BE49-F238E27FC236}">
                <a16:creationId xmlns:a16="http://schemas.microsoft.com/office/drawing/2014/main" id="{8019E524-40A1-450A-A009-BA7322CD1D33}"/>
              </a:ext>
            </a:extLst>
          </p:cNvPr>
          <p:cNvPicPr>
            <a:picLocks noChangeAspect="1"/>
          </p:cNvPicPr>
          <p:nvPr/>
        </p:nvPicPr>
        <p:blipFill rotWithShape="1">
          <a:blip r:embed="rId2"/>
          <a:srcRect r="4487" b="2940"/>
          <a:stretch/>
        </p:blipFill>
        <p:spPr>
          <a:xfrm>
            <a:off x="5628312" y="845142"/>
            <a:ext cx="2798236" cy="2751297"/>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5156CF0F-5D5D-4852-B07B-09AC33A5155E}"/>
              </a:ext>
            </a:extLst>
          </p:cNvPr>
          <p:cNvSpPr>
            <a:spLocks noGrp="1"/>
          </p:cNvSpPr>
          <p:nvPr>
            <p:ph type="body" sz="quarter" idx="12"/>
          </p:nvPr>
        </p:nvSpPr>
        <p:spPr>
          <a:xfrm>
            <a:off x="385200" y="830179"/>
            <a:ext cx="4800411" cy="5532521"/>
          </a:xfrm>
        </p:spPr>
        <p:txBody>
          <a:bodyPr/>
          <a:lstStyle/>
          <a:p>
            <a:pPr>
              <a:buFont typeface="Wingdings" panose="05000000000000000000" pitchFamily="2" charset="2"/>
              <a:buChar char="ü"/>
            </a:pPr>
            <a:r>
              <a:rPr lang="en-US" sz="1800" dirty="0" err="1"/>
              <a:t>MSA</a:t>
            </a:r>
            <a:r>
              <a:rPr lang="en-US" sz="1800" dirty="0"/>
              <a:t>-U can generate reports about your learning. Reporting is accessible via Links on the Home  page. </a:t>
            </a:r>
          </a:p>
          <a:p>
            <a:pPr>
              <a:buFont typeface="Wingdings" panose="05000000000000000000" pitchFamily="2" charset="2"/>
              <a:buChar char="ü"/>
            </a:pPr>
            <a:r>
              <a:rPr lang="en-US" sz="1800" dirty="0"/>
              <a:t>Reporting lists a variety of reports, by category, which can be used for compliance and audit history by the employee.  </a:t>
            </a:r>
          </a:p>
          <a:p>
            <a:pPr>
              <a:buFont typeface="Wingdings" panose="05000000000000000000" pitchFamily="2" charset="2"/>
              <a:buChar char="ü"/>
            </a:pPr>
            <a:r>
              <a:rPr lang="en-US" sz="1800" dirty="0"/>
              <a:t>Employee and managers may only access reports about his/herself and his/her  employees and learning records.</a:t>
            </a:r>
          </a:p>
          <a:p>
            <a:endParaRPr lang="en-US" dirty="0"/>
          </a:p>
        </p:txBody>
      </p:sp>
      <p:sp>
        <p:nvSpPr>
          <p:cNvPr id="5" name="Slide Number Placeholder 4">
            <a:extLst>
              <a:ext uri="{FF2B5EF4-FFF2-40B4-BE49-F238E27FC236}">
                <a16:creationId xmlns:a16="http://schemas.microsoft.com/office/drawing/2014/main" id="{1579A15F-8E01-4B0A-A22B-44F121D6151F}"/>
              </a:ext>
            </a:extLst>
          </p:cNvPr>
          <p:cNvSpPr>
            <a:spLocks noGrp="1"/>
          </p:cNvSpPr>
          <p:nvPr>
            <p:ph type="sldNum" sz="quarter" idx="4"/>
          </p:nvPr>
        </p:nvSpPr>
        <p:spPr/>
        <p:txBody>
          <a:bodyPr/>
          <a:lstStyle/>
          <a:p>
            <a:pPr>
              <a:defRPr/>
            </a:pPr>
            <a:fld id="{F0838C8B-6EFE-407B-A2EB-32E9D867B577}" type="slidenum">
              <a:rPr lang="de-DE" smtClean="0"/>
              <a:pPr>
                <a:defRPr/>
              </a:pPr>
              <a:t>14</a:t>
            </a:fld>
            <a:endParaRPr lang="de-DE"/>
          </a:p>
        </p:txBody>
      </p:sp>
      <p:sp>
        <p:nvSpPr>
          <p:cNvPr id="7" name="Oval 6">
            <a:extLst>
              <a:ext uri="{FF2B5EF4-FFF2-40B4-BE49-F238E27FC236}">
                <a16:creationId xmlns:a16="http://schemas.microsoft.com/office/drawing/2014/main" id="{F6EC348F-DAF7-4BCF-B3B4-4BF9306689F6}"/>
              </a:ext>
            </a:extLst>
          </p:cNvPr>
          <p:cNvSpPr/>
          <p:nvPr/>
        </p:nvSpPr>
        <p:spPr bwMode="auto">
          <a:xfrm>
            <a:off x="7027430" y="1374190"/>
            <a:ext cx="801496" cy="34415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cxnSp>
        <p:nvCxnSpPr>
          <p:cNvPr id="9" name="Straight Arrow Connector 8">
            <a:extLst>
              <a:ext uri="{FF2B5EF4-FFF2-40B4-BE49-F238E27FC236}">
                <a16:creationId xmlns:a16="http://schemas.microsoft.com/office/drawing/2014/main" id="{06CAB1B5-0770-4D97-98BF-6DB1ADC7A71E}"/>
              </a:ext>
            </a:extLst>
          </p:cNvPr>
          <p:cNvCxnSpPr>
            <a:cxnSpLocks/>
          </p:cNvCxnSpPr>
          <p:nvPr/>
        </p:nvCxnSpPr>
        <p:spPr bwMode="auto">
          <a:xfrm>
            <a:off x="5185611" y="1232401"/>
            <a:ext cx="1751637" cy="313864"/>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1">
            <a:extLst>
              <a:ext uri="{FF2B5EF4-FFF2-40B4-BE49-F238E27FC236}">
                <a16:creationId xmlns:a16="http://schemas.microsoft.com/office/drawing/2014/main" id="{D35E39BF-20C8-498F-A8A9-067C346AE134}"/>
              </a:ext>
            </a:extLst>
          </p:cNvPr>
          <p:cNvPicPr>
            <a:picLocks noChangeAspect="1"/>
          </p:cNvPicPr>
          <p:nvPr/>
        </p:nvPicPr>
        <p:blipFill>
          <a:blip r:embed="rId3"/>
          <a:stretch>
            <a:fillRect/>
          </a:stretch>
        </p:blipFill>
        <p:spPr>
          <a:xfrm>
            <a:off x="1629971" y="3710940"/>
            <a:ext cx="5059587" cy="2651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869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6C2198-D46A-4434-A41A-FC1D1646C095}"/>
              </a:ext>
            </a:extLst>
          </p:cNvPr>
          <p:cNvSpPr>
            <a:spLocks noGrp="1"/>
          </p:cNvSpPr>
          <p:nvPr>
            <p:ph type="title"/>
          </p:nvPr>
        </p:nvSpPr>
        <p:spPr/>
        <p:txBody>
          <a:bodyPr/>
          <a:lstStyle/>
          <a:p>
            <a:r>
              <a:rPr lang="en-US" dirty="0"/>
              <a:t>Reports</a:t>
            </a:r>
          </a:p>
        </p:txBody>
      </p:sp>
      <p:pic>
        <p:nvPicPr>
          <p:cNvPr id="9" name="Picture 8">
            <a:extLst>
              <a:ext uri="{FF2B5EF4-FFF2-40B4-BE49-F238E27FC236}">
                <a16:creationId xmlns:a16="http://schemas.microsoft.com/office/drawing/2014/main" id="{DB4A232C-68A7-472C-82FB-A6B4B13CE82F}"/>
              </a:ext>
            </a:extLst>
          </p:cNvPr>
          <p:cNvPicPr>
            <a:picLocks noChangeAspect="1"/>
          </p:cNvPicPr>
          <p:nvPr/>
        </p:nvPicPr>
        <p:blipFill>
          <a:blip r:embed="rId2"/>
          <a:stretch>
            <a:fillRect/>
          </a:stretch>
        </p:blipFill>
        <p:spPr>
          <a:xfrm>
            <a:off x="73152" y="4450080"/>
            <a:ext cx="5276082" cy="1144811"/>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7D9CE51F-7ABE-4401-9627-D5F47EE5CA7C}"/>
              </a:ext>
            </a:extLst>
          </p:cNvPr>
          <p:cNvSpPr>
            <a:spLocks noGrp="1"/>
          </p:cNvSpPr>
          <p:nvPr>
            <p:ph type="sldNum" sz="quarter" idx="4"/>
          </p:nvPr>
        </p:nvSpPr>
        <p:spPr/>
        <p:txBody>
          <a:bodyPr/>
          <a:lstStyle/>
          <a:p>
            <a:pPr>
              <a:defRPr/>
            </a:pPr>
            <a:fld id="{F0838C8B-6EFE-407B-A2EB-32E9D867B577}" type="slidenum">
              <a:rPr lang="de-DE" smtClean="0"/>
              <a:pPr>
                <a:defRPr/>
              </a:pPr>
              <a:t>15</a:t>
            </a:fld>
            <a:endParaRPr lang="de-DE"/>
          </a:p>
        </p:txBody>
      </p:sp>
      <p:pic>
        <p:nvPicPr>
          <p:cNvPr id="6" name="Picture 5">
            <a:extLst>
              <a:ext uri="{FF2B5EF4-FFF2-40B4-BE49-F238E27FC236}">
                <a16:creationId xmlns:a16="http://schemas.microsoft.com/office/drawing/2014/main" id="{88FA1CA7-5789-4939-9E1A-FB1F665A0799}"/>
              </a:ext>
            </a:extLst>
          </p:cNvPr>
          <p:cNvPicPr>
            <a:picLocks noChangeAspect="1"/>
          </p:cNvPicPr>
          <p:nvPr/>
        </p:nvPicPr>
        <p:blipFill rotWithShape="1">
          <a:blip r:embed="rId3"/>
          <a:srcRect l="3769" r="46806"/>
          <a:stretch/>
        </p:blipFill>
        <p:spPr>
          <a:xfrm>
            <a:off x="5930015" y="1242388"/>
            <a:ext cx="2788806" cy="515832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659CF5F-DA77-4F46-8C83-6E56C959F49D}"/>
              </a:ext>
            </a:extLst>
          </p:cNvPr>
          <p:cNvPicPr>
            <a:picLocks noChangeAspect="1"/>
          </p:cNvPicPr>
          <p:nvPr/>
        </p:nvPicPr>
        <p:blipFill>
          <a:blip r:embed="rId4"/>
          <a:stretch>
            <a:fillRect/>
          </a:stretch>
        </p:blipFill>
        <p:spPr>
          <a:xfrm>
            <a:off x="73152" y="3328905"/>
            <a:ext cx="5276083" cy="98529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28C6F342-5422-4437-86F8-98E6A7B6A563}"/>
              </a:ext>
            </a:extLst>
          </p:cNvPr>
          <p:cNvPicPr>
            <a:picLocks noChangeAspect="1"/>
          </p:cNvPicPr>
          <p:nvPr/>
        </p:nvPicPr>
        <p:blipFill>
          <a:blip r:embed="rId5"/>
          <a:stretch>
            <a:fillRect/>
          </a:stretch>
        </p:blipFill>
        <p:spPr>
          <a:xfrm>
            <a:off x="73152" y="2116165"/>
            <a:ext cx="5276084" cy="1042387"/>
          </a:xfrm>
          <a:prstGeom prst="rect">
            <a:avLst/>
          </a:prstGeom>
          <a:ln>
            <a:noFill/>
          </a:ln>
          <a:effectLst>
            <a:outerShdw blurRad="292100" dist="139700" dir="2700000" algn="tl" rotWithShape="0">
              <a:srgbClr val="333333">
                <a:alpha val="65000"/>
              </a:srgbClr>
            </a:outerShdw>
          </a:effectLst>
        </p:spPr>
      </p:pic>
      <p:sp>
        <p:nvSpPr>
          <p:cNvPr id="8" name="Text Placeholder 3">
            <a:extLst>
              <a:ext uri="{FF2B5EF4-FFF2-40B4-BE49-F238E27FC236}">
                <a16:creationId xmlns:a16="http://schemas.microsoft.com/office/drawing/2014/main" id="{97177FD9-6867-4592-B68B-9852153F7E6A}"/>
              </a:ext>
            </a:extLst>
          </p:cNvPr>
          <p:cNvSpPr txBox="1">
            <a:spLocks/>
          </p:cNvSpPr>
          <p:nvPr/>
        </p:nvSpPr>
        <p:spPr bwMode="auto">
          <a:xfrm>
            <a:off x="240821" y="847726"/>
            <a:ext cx="8478000" cy="40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180975" marR="0" indent="-180975" algn="l" defTabSz="914400" rtl="0" eaLnBrk="1" fontAlgn="base" latinLnBrk="0" hangingPunct="1">
              <a:lnSpc>
                <a:spcPct val="100000"/>
              </a:lnSpc>
              <a:spcBef>
                <a:spcPts val="300"/>
              </a:spcBef>
              <a:spcAft>
                <a:spcPct val="0"/>
              </a:spcAft>
              <a:buClr>
                <a:srgbClr val="009534"/>
              </a:buClr>
              <a:buSzTx/>
              <a:buFont typeface="Arial" panose="020B0604020202020204" pitchFamily="34" charset="0"/>
              <a:buChar char="•"/>
              <a:tabLst/>
              <a:defRPr sz="2400">
                <a:solidFill>
                  <a:srgbClr val="5F5F5F"/>
                </a:solidFill>
                <a:latin typeface="+mn-lt"/>
                <a:ea typeface="+mn-ea"/>
                <a:cs typeface="+mn-cs"/>
              </a:defRPr>
            </a:lvl1pPr>
            <a:lvl2pPr marL="627063" marR="0" indent="-225425" algn="l" defTabSz="914400" rtl="0" eaLnBrk="1" fontAlgn="base" latinLnBrk="0" hangingPunct="1">
              <a:lnSpc>
                <a:spcPct val="100000"/>
              </a:lnSpc>
              <a:spcBef>
                <a:spcPts val="300"/>
              </a:spcBef>
              <a:spcAft>
                <a:spcPct val="0"/>
              </a:spcAft>
              <a:buClr>
                <a:srgbClr val="009534"/>
              </a:buClr>
              <a:buSzTx/>
              <a:buFontTx/>
              <a:buChar char="•"/>
              <a:tabLst/>
              <a:defRPr sz="2200">
                <a:solidFill>
                  <a:srgbClr val="5F5F5F"/>
                </a:solidFill>
                <a:latin typeface="+mn-lt"/>
                <a:ea typeface="+mn-ea"/>
                <a:cs typeface="+mn-cs"/>
              </a:defRPr>
            </a:lvl2pPr>
            <a:lvl3pPr marL="990600" marR="0" indent="-249238" algn="l" defTabSz="914400" rtl="0" eaLnBrk="1" fontAlgn="base" latinLnBrk="0" hangingPunct="1">
              <a:lnSpc>
                <a:spcPct val="100000"/>
              </a:lnSpc>
              <a:spcBef>
                <a:spcPts val="300"/>
              </a:spcBef>
              <a:spcAft>
                <a:spcPct val="0"/>
              </a:spcAft>
              <a:buClr>
                <a:srgbClr val="009534"/>
              </a:buClr>
              <a:buSzPct val="100000"/>
              <a:buFont typeface="Arial" panose="020B0604020202020204" pitchFamily="34" charset="0"/>
              <a:buChar char="•"/>
              <a:tabLst/>
              <a:defRPr sz="2000">
                <a:solidFill>
                  <a:srgbClr val="5F5F5F"/>
                </a:solidFill>
                <a:latin typeface="+mn-lt"/>
                <a:ea typeface="+mn-ea"/>
                <a:cs typeface="+mn-cs"/>
              </a:defRPr>
            </a:lvl3pPr>
            <a:lvl4pPr marL="1343025" marR="0" indent="-201613" algn="l" defTabSz="914400" rtl="0" eaLnBrk="1" fontAlgn="base" latinLnBrk="0" hangingPunct="1">
              <a:lnSpc>
                <a:spcPct val="100000"/>
              </a:lnSpc>
              <a:spcBef>
                <a:spcPts val="300"/>
              </a:spcBef>
              <a:spcAft>
                <a:spcPct val="0"/>
              </a:spcAft>
              <a:buClr>
                <a:srgbClr val="009534"/>
              </a:buClr>
              <a:buSzPct val="100000"/>
              <a:buFont typeface="Arial" panose="020B0604020202020204" pitchFamily="34" charset="0"/>
              <a:buChar char="•"/>
              <a:tabLst/>
              <a:defRPr sz="1800">
                <a:solidFill>
                  <a:srgbClr val="5F5F5F"/>
                </a:solidFill>
                <a:latin typeface="+mn-lt"/>
                <a:ea typeface="+mn-ea"/>
                <a:cs typeface="+mn-cs"/>
              </a:defRPr>
            </a:lvl4pPr>
            <a:lvl5pPr marL="1704975" marR="0" indent="-219075" algn="l" defTabSz="914400" rtl="0" eaLnBrk="1" fontAlgn="base" latinLnBrk="0" hangingPunct="1">
              <a:lnSpc>
                <a:spcPct val="100000"/>
              </a:lnSpc>
              <a:spcBef>
                <a:spcPts val="300"/>
              </a:spcBef>
              <a:spcAft>
                <a:spcPct val="0"/>
              </a:spcAft>
              <a:buClr>
                <a:srgbClr val="009534"/>
              </a:buClr>
              <a:buSzTx/>
              <a:buFont typeface="Arial" panose="020B0604020202020204" pitchFamily="34" charset="0"/>
              <a:buChar char="•"/>
              <a:tabLst>
                <a:tab pos="1619250" algn="l"/>
              </a:tabLst>
              <a:defRPr sz="1600">
                <a:solidFill>
                  <a:srgbClr val="5F5F5F"/>
                </a:solidFill>
                <a:latin typeface="+mn-lt"/>
                <a:ea typeface="+mn-ea"/>
                <a:cs typeface="+mn-cs"/>
              </a:defRPr>
            </a:lvl5pPr>
            <a:lvl6pPr marL="2170113" indent="-227013" algn="l" rtl="0" eaLnBrk="1" fontAlgn="base" hangingPunct="1">
              <a:spcBef>
                <a:spcPct val="30000"/>
              </a:spcBef>
              <a:spcAft>
                <a:spcPct val="0"/>
              </a:spcAft>
              <a:buClr>
                <a:srgbClr val="009534"/>
              </a:buClr>
              <a:buFont typeface="Wingdings" pitchFamily="2" charset="2"/>
              <a:buChar char="§"/>
              <a:defRPr sz="2000">
                <a:solidFill>
                  <a:srgbClr val="5F5F5F"/>
                </a:solidFill>
                <a:latin typeface="+mn-lt"/>
                <a:ea typeface="+mn-ea"/>
                <a:cs typeface="+mn-cs"/>
              </a:defRPr>
            </a:lvl6pPr>
            <a:lvl7pPr marL="2627313" indent="-227013" algn="l" rtl="0" eaLnBrk="1" fontAlgn="base" hangingPunct="1">
              <a:spcBef>
                <a:spcPct val="30000"/>
              </a:spcBef>
              <a:spcAft>
                <a:spcPct val="0"/>
              </a:spcAft>
              <a:buClr>
                <a:srgbClr val="009534"/>
              </a:buClr>
              <a:buFont typeface="Wingdings" pitchFamily="2" charset="2"/>
              <a:buChar char="§"/>
              <a:defRPr sz="2000">
                <a:solidFill>
                  <a:srgbClr val="5F5F5F"/>
                </a:solidFill>
                <a:latin typeface="+mn-lt"/>
                <a:ea typeface="+mn-ea"/>
                <a:cs typeface="+mn-cs"/>
              </a:defRPr>
            </a:lvl7pPr>
            <a:lvl8pPr marL="3084513" indent="-227013" algn="l" rtl="0" eaLnBrk="1" fontAlgn="base" hangingPunct="1">
              <a:spcBef>
                <a:spcPct val="30000"/>
              </a:spcBef>
              <a:spcAft>
                <a:spcPct val="0"/>
              </a:spcAft>
              <a:buClr>
                <a:srgbClr val="009534"/>
              </a:buClr>
              <a:buFont typeface="Wingdings" pitchFamily="2" charset="2"/>
              <a:buChar char="§"/>
              <a:defRPr sz="2000">
                <a:solidFill>
                  <a:srgbClr val="5F5F5F"/>
                </a:solidFill>
                <a:latin typeface="+mn-lt"/>
                <a:ea typeface="+mn-ea"/>
                <a:cs typeface="+mn-cs"/>
              </a:defRPr>
            </a:lvl8pPr>
            <a:lvl9pPr marL="3541713" indent="-227013" algn="l" rtl="0" eaLnBrk="1" fontAlgn="base" hangingPunct="1">
              <a:spcBef>
                <a:spcPct val="30000"/>
              </a:spcBef>
              <a:spcAft>
                <a:spcPct val="0"/>
              </a:spcAft>
              <a:buClr>
                <a:srgbClr val="009534"/>
              </a:buClr>
              <a:buFont typeface="Wingdings" pitchFamily="2" charset="2"/>
              <a:buChar char="§"/>
              <a:defRPr sz="2000">
                <a:solidFill>
                  <a:srgbClr val="5F5F5F"/>
                </a:solidFill>
                <a:latin typeface="+mn-lt"/>
                <a:ea typeface="+mn-ea"/>
                <a:cs typeface="+mn-cs"/>
              </a:defRPr>
            </a:lvl9pPr>
          </a:lstStyle>
          <a:p>
            <a:pPr marL="174625" marR="222885" indent="-342900">
              <a:spcBef>
                <a:spcPts val="100"/>
              </a:spcBef>
              <a:buFont typeface="Wingdings" panose="05000000000000000000" pitchFamily="2" charset="2"/>
              <a:buChar char="ü"/>
            </a:pPr>
            <a:r>
              <a:rPr lang="en-US" sz="2000" kern="0" spc="-5" baseline="0" dirty="0"/>
              <a:t>Select a Report for yourself or your subordinates.  </a:t>
            </a:r>
            <a:endParaRPr lang="en-US" sz="2000" kern="0" baseline="0" dirty="0"/>
          </a:p>
          <a:p>
            <a:pPr marL="0" indent="0">
              <a:buFont typeface="Arial" panose="020B0604020202020204" pitchFamily="34" charset="0"/>
              <a:buNone/>
            </a:pPr>
            <a:endParaRPr lang="en-US" kern="0" baseline="0" dirty="0"/>
          </a:p>
        </p:txBody>
      </p:sp>
    </p:spTree>
    <p:extLst>
      <p:ext uri="{BB962C8B-B14F-4D97-AF65-F5344CB8AC3E}">
        <p14:creationId xmlns:p14="http://schemas.microsoft.com/office/powerpoint/2010/main" val="4226491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DF7A9B-C7FF-4042-8EFE-A07E5CC8EB62}"/>
              </a:ext>
            </a:extLst>
          </p:cNvPr>
          <p:cNvSpPr>
            <a:spLocks noGrp="1"/>
          </p:cNvSpPr>
          <p:nvPr>
            <p:ph type="title"/>
          </p:nvPr>
        </p:nvSpPr>
        <p:spPr/>
        <p:txBody>
          <a:bodyPr/>
          <a:lstStyle/>
          <a:p>
            <a:r>
              <a:rPr lang="en-US" dirty="0"/>
              <a:t>Contact Us</a:t>
            </a:r>
          </a:p>
        </p:txBody>
      </p:sp>
      <p:sp>
        <p:nvSpPr>
          <p:cNvPr id="4" name="Text Placeholder 3">
            <a:extLst>
              <a:ext uri="{FF2B5EF4-FFF2-40B4-BE49-F238E27FC236}">
                <a16:creationId xmlns:a16="http://schemas.microsoft.com/office/drawing/2014/main" id="{C43E9721-6649-430A-8D82-4799605CD9EE}"/>
              </a:ext>
            </a:extLst>
          </p:cNvPr>
          <p:cNvSpPr>
            <a:spLocks noGrp="1"/>
          </p:cNvSpPr>
          <p:nvPr>
            <p:ph type="body" sz="quarter" idx="12"/>
          </p:nvPr>
        </p:nvSpPr>
        <p:spPr>
          <a:xfrm>
            <a:off x="385200" y="1200150"/>
            <a:ext cx="4535716" cy="5162550"/>
          </a:xfrm>
        </p:spPr>
        <p:txBody>
          <a:bodyPr/>
          <a:lstStyle/>
          <a:p>
            <a:r>
              <a:rPr lang="en-US" dirty="0"/>
              <a:t>MSA-U Site Administrator</a:t>
            </a:r>
          </a:p>
          <a:p>
            <a:pPr lvl="1"/>
            <a:r>
              <a:rPr lang="en-US" dirty="0">
                <a:hlinkClick r:id="rId2"/>
              </a:rPr>
              <a:t>msau@msasafety.com</a:t>
            </a:r>
            <a:endParaRPr lang="en-US" dirty="0"/>
          </a:p>
          <a:p>
            <a:pPr lvl="1"/>
            <a:endParaRPr lang="en-US" dirty="0"/>
          </a:p>
          <a:p>
            <a:pPr lvl="1"/>
            <a:endParaRPr lang="en-US" dirty="0"/>
          </a:p>
          <a:p>
            <a:r>
              <a:rPr lang="en-US" dirty="0"/>
              <a:t>MSA Training</a:t>
            </a:r>
          </a:p>
          <a:p>
            <a:pPr lvl="1"/>
            <a:r>
              <a:rPr lang="en-US" dirty="0">
                <a:hlinkClick r:id="rId3"/>
              </a:rPr>
              <a:t>training@msasafety.com</a:t>
            </a:r>
            <a:endParaRPr lang="en-US" dirty="0"/>
          </a:p>
          <a:p>
            <a:pPr lvl="1"/>
            <a:r>
              <a:rPr lang="en-US" dirty="0"/>
              <a:t>866.347.6093</a:t>
            </a:r>
          </a:p>
          <a:p>
            <a:pPr lvl="1"/>
            <a:endParaRPr lang="en-US" dirty="0"/>
          </a:p>
          <a:p>
            <a:pPr lvl="1"/>
            <a:endParaRPr lang="en-US" dirty="0"/>
          </a:p>
          <a:p>
            <a:r>
              <a:rPr lang="en-US" dirty="0"/>
              <a:t>Customer Service</a:t>
            </a:r>
          </a:p>
          <a:p>
            <a:pPr lvl="1"/>
            <a:r>
              <a:rPr lang="en-US" dirty="0">
                <a:hlinkClick r:id="rId4"/>
              </a:rPr>
              <a:t>Info.us@msasafety.com</a:t>
            </a:r>
            <a:endParaRPr lang="en-US" dirty="0"/>
          </a:p>
          <a:p>
            <a:pPr lvl="1"/>
            <a:r>
              <a:rPr lang="en-US" dirty="0"/>
              <a:t>800.MSA.2222</a:t>
            </a:r>
          </a:p>
        </p:txBody>
      </p:sp>
      <p:sp>
        <p:nvSpPr>
          <p:cNvPr id="5" name="Slide Number Placeholder 4">
            <a:extLst>
              <a:ext uri="{FF2B5EF4-FFF2-40B4-BE49-F238E27FC236}">
                <a16:creationId xmlns:a16="http://schemas.microsoft.com/office/drawing/2014/main" id="{4C4B0890-C25B-4F86-9ECA-542736079F60}"/>
              </a:ext>
            </a:extLst>
          </p:cNvPr>
          <p:cNvSpPr>
            <a:spLocks noGrp="1"/>
          </p:cNvSpPr>
          <p:nvPr>
            <p:ph type="sldNum" sz="quarter" idx="4"/>
          </p:nvPr>
        </p:nvSpPr>
        <p:spPr/>
        <p:txBody>
          <a:bodyPr/>
          <a:lstStyle/>
          <a:p>
            <a:pPr>
              <a:defRPr/>
            </a:pPr>
            <a:fld id="{F0838C8B-6EFE-407B-A2EB-32E9D867B577}" type="slidenum">
              <a:rPr lang="de-DE" smtClean="0"/>
              <a:pPr>
                <a:defRPr/>
              </a:pPr>
              <a:t>16</a:t>
            </a:fld>
            <a:endParaRPr lang="de-DE"/>
          </a:p>
        </p:txBody>
      </p:sp>
      <p:pic>
        <p:nvPicPr>
          <p:cNvPr id="8" name="Picture 7" descr="A close up of a sign&#10;&#10;Description generated with high confidence">
            <a:extLst>
              <a:ext uri="{FF2B5EF4-FFF2-40B4-BE49-F238E27FC236}">
                <a16:creationId xmlns:a16="http://schemas.microsoft.com/office/drawing/2014/main" id="{1284E3D1-E1EB-47D2-9D45-9125354E19C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331333" y="2157259"/>
            <a:ext cx="1885694" cy="2011680"/>
          </a:xfrm>
          <a:prstGeom prst="rect">
            <a:avLst/>
          </a:prstGeom>
        </p:spPr>
      </p:pic>
    </p:spTree>
    <p:extLst>
      <p:ext uri="{BB962C8B-B14F-4D97-AF65-F5344CB8AC3E}">
        <p14:creationId xmlns:p14="http://schemas.microsoft.com/office/powerpoint/2010/main" val="415637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19694" y="2204977"/>
            <a:ext cx="8716488" cy="523220"/>
          </a:xfrm>
          <a:prstGeom prst="rect">
            <a:avLst/>
          </a:prstGeom>
          <a:noFill/>
        </p:spPr>
        <p:txBody>
          <a:bodyPr wrap="square" rtlCol="0">
            <a:spAutoFit/>
          </a:bodyPr>
          <a:lstStyle/>
          <a:p>
            <a:pPr algn="ctr"/>
            <a:r>
              <a:rPr lang="en-US" sz="2800" b="1" baseline="0">
                <a:solidFill>
                  <a:srgbClr val="5F5F5F"/>
                </a:solidFill>
              </a:rPr>
              <a:t>Connect with us</a:t>
            </a:r>
            <a:endParaRPr lang="en-US" sz="2800" b="1" baseline="0" dirty="0">
              <a:solidFill>
                <a:srgbClr val="5F5F5F"/>
              </a:solidFill>
            </a:endParaRPr>
          </a:p>
        </p:txBody>
      </p:sp>
      <p:pic>
        <p:nvPicPr>
          <p:cNvPr id="2050" name="Picture 2" descr="L:\MarCom_INT_E\LOGOS\YouTube Icon.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217937" y="305752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MarCom_INT_E\LOGOS\Facebook Icon.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475395" y="306088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L:\MarCom_INT_E\LOGOS\LinkedIn.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39598" y="3057522"/>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725733" y="3843457"/>
            <a:ext cx="2219325" cy="246221"/>
          </a:xfrm>
          <a:prstGeom prst="rect">
            <a:avLst/>
          </a:prstGeom>
          <a:noFill/>
        </p:spPr>
        <p:txBody>
          <a:bodyPr wrap="square" rtlCol="0">
            <a:spAutoFit/>
          </a:bodyPr>
          <a:lstStyle/>
          <a:p>
            <a:pPr algn="ctr"/>
            <a:r>
              <a:rPr lang="en-US" sz="1000" i="1" baseline="0">
                <a:solidFill>
                  <a:schemeClr val="bg1"/>
                </a:solidFill>
              </a:rPr>
              <a:t>facebook.com/MSAsafety</a:t>
            </a:r>
            <a:endParaRPr lang="en-US" sz="1000" i="1" baseline="0" dirty="0">
              <a:solidFill>
                <a:schemeClr val="bg1"/>
              </a:solidFill>
            </a:endParaRPr>
          </a:p>
        </p:txBody>
      </p:sp>
      <p:sp>
        <p:nvSpPr>
          <p:cNvPr id="9" name="Textfeld 8"/>
          <p:cNvSpPr txBox="1"/>
          <p:nvPr/>
        </p:nvSpPr>
        <p:spPr>
          <a:xfrm>
            <a:off x="578096" y="4003605"/>
            <a:ext cx="2514600" cy="246221"/>
          </a:xfrm>
          <a:prstGeom prst="rect">
            <a:avLst/>
          </a:prstGeom>
          <a:noFill/>
        </p:spPr>
        <p:txBody>
          <a:bodyPr wrap="square" rtlCol="0">
            <a:spAutoFit/>
          </a:bodyPr>
          <a:lstStyle/>
          <a:p>
            <a:pPr algn="ctr"/>
            <a:r>
              <a:rPr lang="en-US" sz="1000" i="1" baseline="0">
                <a:solidFill>
                  <a:schemeClr val="bg1"/>
                </a:solidFill>
              </a:rPr>
              <a:t>facebook.com/MSAsafetyFire</a:t>
            </a:r>
            <a:endParaRPr lang="en-US" sz="1000" i="1" baseline="0" dirty="0">
              <a:solidFill>
                <a:schemeClr val="bg1"/>
              </a:solidFill>
            </a:endParaRPr>
          </a:p>
        </p:txBody>
      </p:sp>
      <p:sp>
        <p:nvSpPr>
          <p:cNvPr id="10" name="Textfeld 9"/>
          <p:cNvSpPr txBox="1"/>
          <p:nvPr/>
        </p:nvSpPr>
        <p:spPr>
          <a:xfrm>
            <a:off x="3468275" y="3843457"/>
            <a:ext cx="2219325" cy="246221"/>
          </a:xfrm>
          <a:prstGeom prst="rect">
            <a:avLst/>
          </a:prstGeom>
          <a:noFill/>
        </p:spPr>
        <p:txBody>
          <a:bodyPr wrap="square" rtlCol="0">
            <a:spAutoFit/>
          </a:bodyPr>
          <a:lstStyle/>
          <a:p>
            <a:pPr algn="ctr"/>
            <a:r>
              <a:rPr lang="en-US" sz="1000" i="1" baseline="0">
                <a:solidFill>
                  <a:schemeClr val="bg1"/>
                </a:solidFill>
              </a:rPr>
              <a:t>youtube.com/MSAsafety</a:t>
            </a:r>
            <a:endParaRPr lang="en-US" sz="1000" i="1" baseline="0" dirty="0">
              <a:solidFill>
                <a:schemeClr val="bg1"/>
              </a:solidFill>
            </a:endParaRPr>
          </a:p>
        </p:txBody>
      </p:sp>
      <p:sp>
        <p:nvSpPr>
          <p:cNvPr id="11" name="Textfeld 10"/>
          <p:cNvSpPr txBox="1"/>
          <p:nvPr/>
        </p:nvSpPr>
        <p:spPr>
          <a:xfrm>
            <a:off x="6389936" y="3861732"/>
            <a:ext cx="2219325" cy="348813"/>
          </a:xfrm>
          <a:prstGeom prst="rect">
            <a:avLst/>
          </a:prstGeom>
          <a:noFill/>
        </p:spPr>
        <p:txBody>
          <a:bodyPr wrap="square" rtlCol="0">
            <a:spAutoFit/>
          </a:bodyPr>
          <a:lstStyle/>
          <a:p>
            <a:pPr algn="ctr">
              <a:lnSpc>
                <a:spcPts val="1000"/>
              </a:lnSpc>
            </a:pPr>
            <a:r>
              <a:rPr lang="en-US" sz="1000" i="1" baseline="0">
                <a:solidFill>
                  <a:schemeClr val="bg1"/>
                </a:solidFill>
              </a:rPr>
              <a:t>linkedin.com/company/</a:t>
            </a:r>
            <a:br>
              <a:rPr lang="en-US" sz="1000" i="1" baseline="0">
                <a:solidFill>
                  <a:schemeClr val="bg1"/>
                </a:solidFill>
              </a:rPr>
            </a:br>
            <a:r>
              <a:rPr lang="en-US" sz="1000" i="1" baseline="0">
                <a:solidFill>
                  <a:schemeClr val="bg1"/>
                </a:solidFill>
              </a:rPr>
              <a:t>msa-the-safety-company</a:t>
            </a:r>
            <a:endParaRPr lang="en-US" sz="1000" i="1" baseline="0" dirty="0">
              <a:solidFill>
                <a:schemeClr val="bg1"/>
              </a:solidFill>
            </a:endParaRPr>
          </a:p>
        </p:txBody>
      </p:sp>
      <p:sp>
        <p:nvSpPr>
          <p:cNvPr id="12" name="Foliennummernplatzhalter 4"/>
          <p:cNvSpPr>
            <a:spLocks noGrp="1"/>
          </p:cNvSpPr>
          <p:nvPr>
            <p:ph type="sldNum" sz="quarter" idx="4"/>
          </p:nvPr>
        </p:nvSpPr>
        <p:spPr/>
        <p:txBody>
          <a:bodyPr/>
          <a:lstStyle/>
          <a:p>
            <a:pPr>
              <a:defRPr/>
            </a:pPr>
            <a:fld id="{F0838C8B-6EFE-407B-A2EB-32E9D867B577}" type="slidenum">
              <a:rPr lang="de-DE" smtClean="0"/>
              <a:pPr>
                <a:defRPr/>
              </a:pPr>
              <a:t>17</a:t>
            </a:fld>
            <a:endParaRPr lang="de-DE"/>
          </a:p>
        </p:txBody>
      </p:sp>
    </p:spTree>
    <p:extLst>
      <p:ext uri="{BB962C8B-B14F-4D97-AF65-F5344CB8AC3E}">
        <p14:creationId xmlns:p14="http://schemas.microsoft.com/office/powerpoint/2010/main" val="25133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altLang="de-DE" dirty="0"/>
              <a:t>THANK</a:t>
            </a:r>
            <a:r>
              <a:rPr lang="de-DE" altLang="de-DE" dirty="0"/>
              <a:t> </a:t>
            </a:r>
            <a:r>
              <a:rPr lang="de-DE" altLang="de-DE" err="1"/>
              <a:t>YOU</a:t>
            </a:r>
            <a:r>
              <a:rPr lang="de-DE" altLang="de-DE"/>
              <a:t>!</a:t>
            </a:r>
            <a:endParaRPr lang="de-DE" dirty="0"/>
          </a:p>
        </p:txBody>
      </p:sp>
      <p:sp>
        <p:nvSpPr>
          <p:cNvPr id="2" name="Untertitel 1"/>
          <p:cNvSpPr>
            <a:spLocks noGrp="1"/>
          </p:cNvSpPr>
          <p:nvPr>
            <p:ph type="subTitle" idx="1"/>
          </p:nvPr>
        </p:nvSpPr>
        <p:spPr/>
        <p:txBody>
          <a:bodyPr/>
          <a:lstStyle/>
          <a:p>
            <a:r>
              <a:rPr lang="en-US"/>
              <a:t>Any questions?</a:t>
            </a:r>
          </a:p>
        </p:txBody>
      </p:sp>
    </p:spTree>
    <p:extLst>
      <p:ext uri="{BB962C8B-B14F-4D97-AF65-F5344CB8AC3E}">
        <p14:creationId xmlns:p14="http://schemas.microsoft.com/office/powerpoint/2010/main" val="405286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How to Log into MSA-U</a:t>
            </a:r>
          </a:p>
        </p:txBody>
      </p:sp>
      <p:pic>
        <p:nvPicPr>
          <p:cNvPr id="9" name="Picture 8">
            <a:extLst>
              <a:ext uri="{FF2B5EF4-FFF2-40B4-BE49-F238E27FC236}">
                <a16:creationId xmlns:a16="http://schemas.microsoft.com/office/drawing/2014/main" id="{6235D6C9-D3A0-430C-8676-8B2ADAEA3AC2}"/>
              </a:ext>
            </a:extLst>
          </p:cNvPr>
          <p:cNvPicPr>
            <a:picLocks noChangeAspect="1"/>
          </p:cNvPicPr>
          <p:nvPr/>
        </p:nvPicPr>
        <p:blipFill rotWithShape="1">
          <a:blip r:embed="rId2"/>
          <a:srcRect l="483" r="3139" b="8398"/>
          <a:stretch/>
        </p:blipFill>
        <p:spPr>
          <a:xfrm>
            <a:off x="4684179" y="3184848"/>
            <a:ext cx="4261961" cy="3017520"/>
          </a:xfrm>
          <a:prstGeom prst="rect">
            <a:avLst/>
          </a:prstGeom>
          <a:ln>
            <a:noFill/>
          </a:ln>
          <a:effectLst>
            <a:outerShdw blurRad="292100" dist="139700" dir="2700000" algn="tl" rotWithShape="0">
              <a:srgbClr val="333333">
                <a:alpha val="65000"/>
              </a:srgbClr>
            </a:outerShdw>
          </a:effectLst>
        </p:spPr>
      </p:pic>
      <p:sp>
        <p:nvSpPr>
          <p:cNvPr id="5" name="Foliennummernplatzhalter 4"/>
          <p:cNvSpPr>
            <a:spLocks noGrp="1"/>
          </p:cNvSpPr>
          <p:nvPr>
            <p:ph type="sldNum" sz="quarter" idx="4"/>
          </p:nvPr>
        </p:nvSpPr>
        <p:spPr/>
        <p:txBody>
          <a:bodyPr/>
          <a:lstStyle/>
          <a:p>
            <a:pPr>
              <a:defRPr/>
            </a:pPr>
            <a:fld id="{F0838C8B-6EFE-407B-A2EB-32E9D867B577}" type="slidenum">
              <a:rPr lang="de-DE" smtClean="0"/>
              <a:pPr>
                <a:defRPr/>
              </a:pPr>
              <a:t>2</a:t>
            </a:fld>
            <a:endParaRPr lang="de-DE"/>
          </a:p>
        </p:txBody>
      </p:sp>
      <p:pic>
        <p:nvPicPr>
          <p:cNvPr id="8" name="Picture 7">
            <a:extLst>
              <a:ext uri="{FF2B5EF4-FFF2-40B4-BE49-F238E27FC236}">
                <a16:creationId xmlns:a16="http://schemas.microsoft.com/office/drawing/2014/main" id="{88A43E03-45C5-4B0F-930A-E3BA4471E73B}"/>
              </a:ext>
            </a:extLst>
          </p:cNvPr>
          <p:cNvPicPr>
            <a:picLocks noChangeAspect="1"/>
          </p:cNvPicPr>
          <p:nvPr/>
        </p:nvPicPr>
        <p:blipFill rotWithShape="1">
          <a:blip r:embed="rId3"/>
          <a:srcRect l="1801" r="2679"/>
          <a:stretch/>
        </p:blipFill>
        <p:spPr>
          <a:xfrm>
            <a:off x="4837301" y="818000"/>
            <a:ext cx="4108839" cy="2194560"/>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12EAF5F2-61FF-4D0D-9F15-E0C421BC26B3}"/>
              </a:ext>
            </a:extLst>
          </p:cNvPr>
          <p:cNvSpPr txBox="1"/>
          <p:nvPr/>
        </p:nvSpPr>
        <p:spPr>
          <a:xfrm>
            <a:off x="235726" y="645711"/>
            <a:ext cx="4448454" cy="5186035"/>
          </a:xfrm>
          <a:prstGeom prst="rect">
            <a:avLst/>
          </a:prstGeom>
          <a:noFill/>
        </p:spPr>
        <p:txBody>
          <a:bodyPr wrap="square" rtlCol="0">
            <a:spAutoFit/>
          </a:bodyPr>
          <a:lstStyle/>
          <a:p>
            <a:pPr fontAlgn="auto">
              <a:spcBef>
                <a:spcPts val="0"/>
              </a:spcBef>
              <a:spcAft>
                <a:spcPts val="0"/>
              </a:spcAft>
            </a:pPr>
            <a:endParaRPr lang="en-US" sz="1100" u="sng" spc="-5" baseline="0" dirty="0">
              <a:solidFill>
                <a:prstClr val="black"/>
              </a:solidFill>
              <a:latin typeface="Arial"/>
              <a:cs typeface="Arial"/>
            </a:endParaRPr>
          </a:p>
          <a:p>
            <a:pPr fontAlgn="auto">
              <a:spcBef>
                <a:spcPts val="0"/>
              </a:spcBef>
              <a:spcAft>
                <a:spcPts val="0"/>
              </a:spcAft>
            </a:pPr>
            <a:r>
              <a:rPr lang="en-US" u="sng" spc="-5" baseline="0" dirty="0">
                <a:solidFill>
                  <a:schemeClr val="accent1">
                    <a:lumMod val="75000"/>
                  </a:schemeClr>
                </a:solidFill>
                <a:latin typeface="Arial"/>
                <a:cs typeface="Arial"/>
              </a:rPr>
              <a:t>Return user?</a:t>
            </a:r>
          </a:p>
          <a:p>
            <a:pPr marL="228600" indent="-228600" fontAlgn="auto">
              <a:spcBef>
                <a:spcPts val="0"/>
              </a:spcBef>
              <a:spcAft>
                <a:spcPts val="0"/>
              </a:spcAft>
              <a:buFont typeface="+mj-lt"/>
              <a:buAutoNum type="arabicPeriod"/>
            </a:pPr>
            <a:r>
              <a:rPr lang="en-US" spc="-5" baseline="0" dirty="0">
                <a:solidFill>
                  <a:prstClr val="black"/>
                </a:solidFill>
                <a:latin typeface="Arial"/>
                <a:cs typeface="Arial"/>
              </a:rPr>
              <a:t>Enter your </a:t>
            </a:r>
            <a:r>
              <a:rPr lang="en-US" spc="-5" baseline="0" dirty="0" err="1">
                <a:solidFill>
                  <a:prstClr val="black"/>
                </a:solidFill>
                <a:latin typeface="Arial"/>
                <a:cs typeface="Arial"/>
              </a:rPr>
              <a:t>userid</a:t>
            </a:r>
            <a:r>
              <a:rPr lang="en-US" spc="-5" baseline="0" dirty="0">
                <a:solidFill>
                  <a:prstClr val="black"/>
                </a:solidFill>
                <a:latin typeface="Arial"/>
                <a:cs typeface="Arial"/>
              </a:rPr>
              <a:t>  (email address)</a:t>
            </a:r>
          </a:p>
          <a:p>
            <a:pPr marL="228600" indent="-228600" fontAlgn="auto">
              <a:spcBef>
                <a:spcPts val="0"/>
              </a:spcBef>
              <a:spcAft>
                <a:spcPts val="0"/>
              </a:spcAft>
              <a:buFont typeface="+mj-lt"/>
              <a:buAutoNum type="arabicPeriod"/>
            </a:pPr>
            <a:r>
              <a:rPr lang="en-US" spc="-5" baseline="0" dirty="0">
                <a:solidFill>
                  <a:prstClr val="black"/>
                </a:solidFill>
                <a:latin typeface="Arial"/>
                <a:cs typeface="Arial"/>
              </a:rPr>
              <a:t>Enter “Training1!” as your password  </a:t>
            </a:r>
          </a:p>
          <a:p>
            <a:pPr marL="228600" indent="-228600" fontAlgn="auto">
              <a:spcBef>
                <a:spcPts val="0"/>
              </a:spcBef>
              <a:spcAft>
                <a:spcPts val="0"/>
              </a:spcAft>
              <a:buFont typeface="+mj-lt"/>
              <a:buAutoNum type="arabicPeriod"/>
            </a:pPr>
            <a:r>
              <a:rPr lang="en-US" spc="-5" baseline="0" dirty="0">
                <a:solidFill>
                  <a:prstClr val="black"/>
                </a:solidFill>
                <a:latin typeface="Arial"/>
                <a:cs typeface="Arial"/>
              </a:rPr>
              <a:t>Click submit to connect to the system</a:t>
            </a:r>
          </a:p>
          <a:p>
            <a:pPr marL="228600" indent="-228600" fontAlgn="auto">
              <a:spcBef>
                <a:spcPts val="0"/>
              </a:spcBef>
              <a:spcAft>
                <a:spcPts val="0"/>
              </a:spcAft>
              <a:buFont typeface="+mj-lt"/>
              <a:buAutoNum type="arabicPeriod"/>
            </a:pPr>
            <a:r>
              <a:rPr lang="en-US" spc="-5" baseline="0" dirty="0">
                <a:solidFill>
                  <a:prstClr val="black"/>
                </a:solidFill>
                <a:latin typeface="Arial"/>
                <a:ea typeface="+mn-ea"/>
                <a:cs typeface="Arial"/>
              </a:rPr>
              <a:t>You will immediately be ask to create a new password and setup security questions.</a:t>
            </a:r>
            <a:endParaRPr lang="en-US" spc="-5" baseline="0" dirty="0">
              <a:solidFill>
                <a:schemeClr val="accent6">
                  <a:lumMod val="25000"/>
                </a:schemeClr>
              </a:solidFill>
              <a:latin typeface="Arial"/>
              <a:ea typeface="+mn-ea"/>
              <a:cs typeface="Arial"/>
            </a:endParaRPr>
          </a:p>
          <a:p>
            <a:pPr fontAlgn="auto">
              <a:spcBef>
                <a:spcPts val="0"/>
              </a:spcBef>
              <a:spcAft>
                <a:spcPts val="0"/>
              </a:spcAft>
            </a:pPr>
            <a:endParaRPr lang="en-US" sz="1000" spc="-5" baseline="0" dirty="0">
              <a:solidFill>
                <a:prstClr val="black"/>
              </a:solidFill>
              <a:latin typeface="Arial"/>
              <a:ea typeface="+mn-ea"/>
              <a:cs typeface="Arial"/>
            </a:endParaRPr>
          </a:p>
          <a:p>
            <a:pPr fontAlgn="auto">
              <a:spcBef>
                <a:spcPts val="0"/>
              </a:spcBef>
              <a:spcAft>
                <a:spcPts val="0"/>
              </a:spcAft>
            </a:pPr>
            <a:endParaRPr lang="en-US" sz="1000" spc="-5" baseline="0" dirty="0">
              <a:solidFill>
                <a:prstClr val="black"/>
              </a:solidFill>
              <a:latin typeface="Arial"/>
              <a:ea typeface="+mn-ea"/>
              <a:cs typeface="Arial"/>
            </a:endParaRPr>
          </a:p>
          <a:p>
            <a:pPr fontAlgn="auto">
              <a:spcBef>
                <a:spcPts val="0"/>
              </a:spcBef>
              <a:spcAft>
                <a:spcPts val="0"/>
              </a:spcAft>
            </a:pPr>
            <a:endParaRPr lang="en-US" sz="1000" spc="-5" baseline="0" dirty="0">
              <a:solidFill>
                <a:prstClr val="black"/>
              </a:solidFill>
              <a:latin typeface="Arial"/>
              <a:ea typeface="+mn-ea"/>
              <a:cs typeface="Arial"/>
            </a:endParaRPr>
          </a:p>
          <a:p>
            <a:pPr fontAlgn="auto">
              <a:spcBef>
                <a:spcPts val="0"/>
              </a:spcBef>
              <a:spcAft>
                <a:spcPts val="0"/>
              </a:spcAft>
            </a:pPr>
            <a:endParaRPr lang="en-US" sz="1000" spc="-5" baseline="0" dirty="0">
              <a:solidFill>
                <a:prstClr val="black"/>
              </a:solidFill>
              <a:latin typeface="Arial"/>
              <a:ea typeface="+mn-ea"/>
              <a:cs typeface="Arial"/>
            </a:endParaRPr>
          </a:p>
          <a:p>
            <a:pPr fontAlgn="auto">
              <a:spcBef>
                <a:spcPts val="0"/>
              </a:spcBef>
              <a:spcAft>
                <a:spcPts val="0"/>
              </a:spcAft>
            </a:pPr>
            <a:r>
              <a:rPr lang="en-US" u="sng" spc="-5" baseline="0" dirty="0">
                <a:solidFill>
                  <a:srgbClr val="FF0000"/>
                </a:solidFill>
                <a:latin typeface="Arial"/>
                <a:ea typeface="+mn-ea"/>
                <a:cs typeface="Arial"/>
              </a:rPr>
              <a:t>New User to MSA-U?</a:t>
            </a:r>
            <a:r>
              <a:rPr lang="en-US" u="sng" spc="-5" baseline="0" dirty="0">
                <a:solidFill>
                  <a:schemeClr val="tx2"/>
                </a:solidFill>
                <a:latin typeface="Arial"/>
                <a:ea typeface="+mn-ea"/>
                <a:cs typeface="Arial"/>
              </a:rPr>
              <a:t>  </a:t>
            </a:r>
            <a:r>
              <a:rPr lang="en-US" sz="1600" spc="-5" baseline="0" dirty="0">
                <a:solidFill>
                  <a:prstClr val="black"/>
                </a:solidFill>
                <a:latin typeface="Arial"/>
                <a:ea typeface="+mn-ea"/>
                <a:cs typeface="Arial"/>
              </a:rPr>
              <a:t>Click on “</a:t>
            </a:r>
            <a:r>
              <a:rPr lang="en-US" sz="1600" u="sng" spc="-5" baseline="0" dirty="0">
                <a:solidFill>
                  <a:prstClr val="black"/>
                </a:solidFill>
                <a:latin typeface="Arial"/>
                <a:ea typeface="+mn-ea"/>
                <a:cs typeface="Arial"/>
              </a:rPr>
              <a:t>Click here to register</a:t>
            </a:r>
            <a:r>
              <a:rPr lang="en-US" sz="1600" spc="-5" baseline="0" dirty="0">
                <a:solidFill>
                  <a:prstClr val="black"/>
                </a:solidFill>
                <a:latin typeface="Arial"/>
                <a:ea typeface="+mn-ea"/>
                <a:cs typeface="Arial"/>
              </a:rPr>
              <a:t>” to create an account. Enter the information on the form and click submit.</a:t>
            </a:r>
          </a:p>
          <a:p>
            <a:pPr marL="228600" indent="-228600" fontAlgn="auto">
              <a:spcBef>
                <a:spcPts val="0"/>
              </a:spcBef>
              <a:spcAft>
                <a:spcPts val="0"/>
              </a:spcAft>
              <a:buFont typeface="+mj-lt"/>
              <a:buAutoNum type="arabicPeriod"/>
            </a:pPr>
            <a:endParaRPr lang="en-US" sz="800" spc="-5" baseline="0" dirty="0">
              <a:solidFill>
                <a:prstClr val="black"/>
              </a:solidFill>
              <a:latin typeface="Arial"/>
              <a:ea typeface="+mn-ea"/>
              <a:cs typeface="Arial"/>
            </a:endParaRPr>
          </a:p>
          <a:p>
            <a:pPr fontAlgn="auto">
              <a:spcBef>
                <a:spcPts val="0"/>
              </a:spcBef>
              <a:spcAft>
                <a:spcPts val="0"/>
              </a:spcAft>
            </a:pPr>
            <a:r>
              <a:rPr lang="en-US" sz="1600" spc="-5" baseline="0" dirty="0">
                <a:solidFill>
                  <a:prstClr val="black"/>
                </a:solidFill>
                <a:latin typeface="Arial"/>
                <a:ea typeface="+mn-ea"/>
                <a:cs typeface="Arial"/>
              </a:rPr>
              <a:t>You will now be logged in to the MSA-U home page. </a:t>
            </a:r>
          </a:p>
          <a:p>
            <a:pPr fontAlgn="auto">
              <a:spcBef>
                <a:spcPts val="0"/>
              </a:spcBef>
              <a:spcAft>
                <a:spcPts val="0"/>
              </a:spcAft>
            </a:pPr>
            <a:endParaRPr lang="en-US" sz="1600" spc="-5" baseline="0" dirty="0">
              <a:solidFill>
                <a:prstClr val="black"/>
              </a:solidFill>
              <a:latin typeface="Arial"/>
              <a:ea typeface="+mn-ea"/>
              <a:cs typeface="Arial"/>
            </a:endParaRPr>
          </a:p>
          <a:p>
            <a:pPr fontAlgn="auto">
              <a:spcBef>
                <a:spcPts val="0"/>
              </a:spcBef>
              <a:spcAft>
                <a:spcPts val="0"/>
              </a:spcAft>
            </a:pPr>
            <a:endParaRPr lang="en-US" sz="1600" spc="-5" baseline="0" dirty="0">
              <a:solidFill>
                <a:prstClr val="black"/>
              </a:solidFill>
              <a:latin typeface="Arial"/>
              <a:ea typeface="+mn-ea"/>
              <a:cs typeface="Arial"/>
            </a:endParaRPr>
          </a:p>
          <a:p>
            <a:pPr fontAlgn="auto">
              <a:spcBef>
                <a:spcPts val="0"/>
              </a:spcBef>
              <a:spcAft>
                <a:spcPts val="0"/>
              </a:spcAft>
            </a:pPr>
            <a:endParaRPr lang="en-US" sz="1600" spc="-5" baseline="0" dirty="0">
              <a:solidFill>
                <a:prstClr val="black"/>
              </a:solidFill>
              <a:latin typeface="Arial"/>
              <a:ea typeface="+mn-ea"/>
              <a:cs typeface="Arial"/>
            </a:endParaRPr>
          </a:p>
          <a:p>
            <a:pPr fontAlgn="auto">
              <a:spcBef>
                <a:spcPts val="0"/>
              </a:spcBef>
              <a:spcAft>
                <a:spcPts val="0"/>
              </a:spcAft>
            </a:pPr>
            <a:endParaRPr lang="en-US" sz="1600" spc="-5" baseline="0" dirty="0">
              <a:solidFill>
                <a:prstClr val="black"/>
              </a:solidFill>
              <a:latin typeface="Arial"/>
              <a:ea typeface="+mn-ea"/>
              <a:cs typeface="Arial"/>
            </a:endParaRPr>
          </a:p>
        </p:txBody>
      </p:sp>
      <p:sp>
        <p:nvSpPr>
          <p:cNvPr id="2" name="TextBox 1">
            <a:extLst>
              <a:ext uri="{FF2B5EF4-FFF2-40B4-BE49-F238E27FC236}">
                <a16:creationId xmlns:a16="http://schemas.microsoft.com/office/drawing/2014/main" id="{4F2A7B49-28B6-40B9-BA90-396BC142AA60}"/>
              </a:ext>
            </a:extLst>
          </p:cNvPr>
          <p:cNvSpPr txBox="1"/>
          <p:nvPr/>
        </p:nvSpPr>
        <p:spPr>
          <a:xfrm>
            <a:off x="75283" y="5412283"/>
            <a:ext cx="6816437" cy="461665"/>
          </a:xfrm>
          <a:prstGeom prst="rect">
            <a:avLst/>
          </a:prstGeom>
          <a:noFill/>
        </p:spPr>
        <p:txBody>
          <a:bodyPr wrap="square" rtlCol="0">
            <a:spAutoFit/>
          </a:bodyPr>
          <a:lstStyle/>
          <a:p>
            <a:r>
              <a:rPr lang="en-US" sz="2400" b="1" baseline="0" dirty="0" err="1">
                <a:solidFill>
                  <a:srgbClr val="FF0000"/>
                </a:solidFill>
              </a:rPr>
              <a:t>UserID</a:t>
            </a:r>
            <a:r>
              <a:rPr lang="en-US" sz="2400" b="1" baseline="0" dirty="0">
                <a:solidFill>
                  <a:srgbClr val="FF0000"/>
                </a:solidFill>
              </a:rPr>
              <a:t> &amp; Password are </a:t>
            </a:r>
            <a:r>
              <a:rPr lang="en-US" sz="2400" b="1" u="sng" baseline="0" dirty="0">
                <a:solidFill>
                  <a:srgbClr val="FF0000"/>
                </a:solidFill>
              </a:rPr>
              <a:t>CASE SENSITIVE</a:t>
            </a:r>
          </a:p>
        </p:txBody>
      </p:sp>
    </p:spTree>
    <p:extLst>
      <p:ext uri="{BB962C8B-B14F-4D97-AF65-F5344CB8AC3E}">
        <p14:creationId xmlns:p14="http://schemas.microsoft.com/office/powerpoint/2010/main" val="392468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E0F1C94-023B-40D7-8F1E-CF7E516ECD2A}"/>
              </a:ext>
            </a:extLst>
          </p:cNvPr>
          <p:cNvSpPr>
            <a:spLocks noGrp="1"/>
          </p:cNvSpPr>
          <p:nvPr>
            <p:ph type="body" sz="quarter" idx="10"/>
          </p:nvPr>
        </p:nvSpPr>
        <p:spPr>
          <a:xfrm>
            <a:off x="395081" y="663388"/>
            <a:ext cx="7158244" cy="295275"/>
          </a:xfrm>
        </p:spPr>
        <p:txBody>
          <a:bodyPr/>
          <a:lstStyle/>
          <a:p>
            <a:r>
              <a:rPr lang="en-US" dirty="0"/>
              <a:t>The starting point for navigating MSA’s new learning platform</a:t>
            </a:r>
          </a:p>
        </p:txBody>
      </p:sp>
      <p:sp>
        <p:nvSpPr>
          <p:cNvPr id="3" name="Titel 2"/>
          <p:cNvSpPr>
            <a:spLocks noGrp="1"/>
          </p:cNvSpPr>
          <p:nvPr>
            <p:ph type="title"/>
          </p:nvPr>
        </p:nvSpPr>
        <p:spPr/>
        <p:txBody>
          <a:bodyPr/>
          <a:lstStyle/>
          <a:p>
            <a:r>
              <a:rPr lang="en-US" dirty="0"/>
              <a:t>MSA-U Homepage	</a:t>
            </a:r>
          </a:p>
        </p:txBody>
      </p:sp>
      <p:sp>
        <p:nvSpPr>
          <p:cNvPr id="7" name="Text Placeholder 6">
            <a:extLst>
              <a:ext uri="{FF2B5EF4-FFF2-40B4-BE49-F238E27FC236}">
                <a16:creationId xmlns:a16="http://schemas.microsoft.com/office/drawing/2014/main" id="{36283A49-E716-44B0-B037-D320687170B2}"/>
              </a:ext>
            </a:extLst>
          </p:cNvPr>
          <p:cNvSpPr>
            <a:spLocks noGrp="1"/>
          </p:cNvSpPr>
          <p:nvPr>
            <p:ph type="body" sz="quarter" idx="12"/>
          </p:nvPr>
        </p:nvSpPr>
        <p:spPr>
          <a:xfrm>
            <a:off x="385200" y="4851132"/>
            <a:ext cx="8478000" cy="1511567"/>
          </a:xfrm>
        </p:spPr>
        <p:txBody>
          <a:bodyPr/>
          <a:lstStyle/>
          <a:p>
            <a:pPr>
              <a:buFont typeface="Wingdings" panose="05000000000000000000" pitchFamily="2" charset="2"/>
              <a:buChar char="ü"/>
            </a:pPr>
            <a:r>
              <a:rPr lang="en-US" dirty="0"/>
              <a:t> The Home page is the starting point for navigating MSA-U.    Tiles provide quick access to learning information and activities personalized to you and your role.</a:t>
            </a:r>
          </a:p>
          <a:p>
            <a:endParaRPr lang="en-US" dirty="0"/>
          </a:p>
        </p:txBody>
      </p:sp>
      <p:sp>
        <p:nvSpPr>
          <p:cNvPr id="6" name="Foliennummernplatzhalter 4"/>
          <p:cNvSpPr>
            <a:spLocks noGrp="1"/>
          </p:cNvSpPr>
          <p:nvPr>
            <p:ph type="sldNum" sz="quarter" idx="4"/>
          </p:nvPr>
        </p:nvSpPr>
        <p:spPr/>
        <p:txBody>
          <a:bodyPr/>
          <a:lstStyle/>
          <a:p>
            <a:pPr>
              <a:defRPr/>
            </a:pPr>
            <a:fld id="{F0838C8B-6EFE-407B-A2EB-32E9D867B577}" type="slidenum">
              <a:rPr lang="de-DE" smtClean="0"/>
              <a:pPr>
                <a:defRPr/>
              </a:pPr>
              <a:t>3</a:t>
            </a:fld>
            <a:endParaRPr lang="de-DE"/>
          </a:p>
        </p:txBody>
      </p:sp>
      <p:pic>
        <p:nvPicPr>
          <p:cNvPr id="2" name="Picture 1">
            <a:extLst>
              <a:ext uri="{FF2B5EF4-FFF2-40B4-BE49-F238E27FC236}">
                <a16:creationId xmlns:a16="http://schemas.microsoft.com/office/drawing/2014/main" id="{48E0BDB5-5BA5-4F9C-B55F-B983EDE6F1E7}"/>
              </a:ext>
            </a:extLst>
          </p:cNvPr>
          <p:cNvPicPr>
            <a:picLocks noChangeAspect="1"/>
          </p:cNvPicPr>
          <p:nvPr/>
        </p:nvPicPr>
        <p:blipFill>
          <a:blip r:embed="rId2"/>
          <a:stretch>
            <a:fillRect/>
          </a:stretch>
        </p:blipFill>
        <p:spPr>
          <a:xfrm>
            <a:off x="1224116" y="1178403"/>
            <a:ext cx="6389162" cy="34262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271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8">
            <a:extLst>
              <a:ext uri="{FF2B5EF4-FFF2-40B4-BE49-F238E27FC236}">
                <a16:creationId xmlns:a16="http://schemas.microsoft.com/office/drawing/2014/main" id="{B7F37374-AF80-42B7-BA13-0B237C91BD80}"/>
              </a:ext>
            </a:extLst>
          </p:cNvPr>
          <p:cNvSpPr txBox="1">
            <a:spLocks noGrp="1"/>
          </p:cNvSpPr>
          <p:nvPr>
            <p:ph type="body" sz="quarter" idx="10"/>
          </p:nvPr>
        </p:nvSpPr>
        <p:spPr>
          <a:xfrm>
            <a:off x="381600" y="663388"/>
            <a:ext cx="7171725" cy="2067233"/>
          </a:xfrm>
          <a:prstGeom prst="rect">
            <a:avLst/>
          </a:prstGeom>
        </p:spPr>
        <p:txBody>
          <a:bodyPr vert="horz" wrap="square" lIns="0" tIns="12700" rIns="0" bIns="0" rtlCol="0">
            <a:spAutoFit/>
          </a:bodyPr>
          <a:lstStyle/>
          <a:p>
            <a:pPr marL="12700" marR="23495">
              <a:spcBef>
                <a:spcPts val="100"/>
              </a:spcBef>
              <a:buFont typeface="Wingdings" panose="05000000000000000000" pitchFamily="2" charset="2"/>
              <a:buChar char="ü"/>
            </a:pPr>
            <a:r>
              <a:rPr b="1" u="sng" dirty="0">
                <a:latin typeface="Arial"/>
                <a:cs typeface="Arial"/>
              </a:rPr>
              <a:t>My Learning </a:t>
            </a:r>
            <a:r>
              <a:rPr b="1" u="sng" spc="-5" dirty="0">
                <a:latin typeface="Arial"/>
                <a:cs typeface="Arial"/>
              </a:rPr>
              <a:t>Assignments </a:t>
            </a:r>
            <a:r>
              <a:rPr dirty="0">
                <a:latin typeface="Arial"/>
                <a:cs typeface="Arial"/>
              </a:rPr>
              <a:t>tile </a:t>
            </a:r>
            <a:r>
              <a:rPr spc="-5" dirty="0">
                <a:latin typeface="Arial"/>
                <a:cs typeface="Arial"/>
              </a:rPr>
              <a:t>displays assigned learning activities. </a:t>
            </a:r>
            <a:r>
              <a:rPr spc="-35" dirty="0">
                <a:latin typeface="Arial"/>
                <a:cs typeface="Arial"/>
              </a:rPr>
              <a:t>You </a:t>
            </a:r>
            <a:r>
              <a:rPr dirty="0">
                <a:latin typeface="Arial"/>
                <a:cs typeface="Arial"/>
              </a:rPr>
              <a:t>can view your </a:t>
            </a:r>
            <a:r>
              <a:rPr spc="-5" dirty="0">
                <a:latin typeface="Arial"/>
                <a:cs typeface="Arial"/>
              </a:rPr>
              <a:t>assignments and </a:t>
            </a:r>
            <a:r>
              <a:rPr dirty="0">
                <a:latin typeface="Arial"/>
                <a:cs typeface="Arial"/>
              </a:rPr>
              <a:t>related </a:t>
            </a:r>
            <a:r>
              <a:rPr spc="-5" dirty="0">
                <a:latin typeface="Arial"/>
                <a:cs typeface="Arial"/>
              </a:rPr>
              <a:t>details, launch </a:t>
            </a:r>
            <a:r>
              <a:rPr dirty="0">
                <a:latin typeface="Arial"/>
                <a:cs typeface="Arial"/>
              </a:rPr>
              <a:t>training,</a:t>
            </a:r>
            <a:r>
              <a:rPr lang="en-US" dirty="0">
                <a:latin typeface="Arial"/>
                <a:cs typeface="Arial"/>
              </a:rPr>
              <a:t> </a:t>
            </a:r>
            <a:r>
              <a:rPr spc="-5" dirty="0">
                <a:latin typeface="Arial"/>
                <a:cs typeface="Arial"/>
              </a:rPr>
              <a:t>and </a:t>
            </a:r>
            <a:r>
              <a:rPr dirty="0">
                <a:latin typeface="Arial"/>
                <a:cs typeface="Arial"/>
              </a:rPr>
              <a:t>register for </a:t>
            </a:r>
            <a:r>
              <a:rPr lang="en-US" dirty="0">
                <a:latin typeface="Arial"/>
                <a:cs typeface="Arial"/>
              </a:rPr>
              <a:t>courses</a:t>
            </a:r>
            <a:r>
              <a:rPr spc="-5" dirty="0">
                <a:latin typeface="Arial"/>
                <a:cs typeface="Arial"/>
              </a:rPr>
              <a:t>. </a:t>
            </a:r>
            <a:r>
              <a:rPr dirty="0">
                <a:latin typeface="Arial"/>
                <a:cs typeface="Arial"/>
              </a:rPr>
              <a:t>It </a:t>
            </a:r>
            <a:r>
              <a:rPr spc="-5" dirty="0">
                <a:latin typeface="Arial"/>
                <a:cs typeface="Arial"/>
              </a:rPr>
              <a:t>provides </a:t>
            </a:r>
            <a:r>
              <a:rPr dirty="0">
                <a:latin typeface="Arial"/>
                <a:cs typeface="Arial"/>
              </a:rPr>
              <a:t>a consolidated view </a:t>
            </a:r>
            <a:r>
              <a:rPr spc="-5" dirty="0">
                <a:latin typeface="Arial"/>
                <a:cs typeface="Arial"/>
              </a:rPr>
              <a:t>of </a:t>
            </a:r>
            <a:r>
              <a:rPr dirty="0">
                <a:latin typeface="Arial"/>
                <a:cs typeface="Arial"/>
              </a:rPr>
              <a:t>courses requiring</a:t>
            </a:r>
            <a:r>
              <a:rPr spc="-15" dirty="0">
                <a:latin typeface="Arial"/>
                <a:cs typeface="Arial"/>
              </a:rPr>
              <a:t> </a:t>
            </a:r>
            <a:r>
              <a:rPr spc="-5" dirty="0">
                <a:latin typeface="Arial"/>
                <a:cs typeface="Arial"/>
              </a:rPr>
              <a:t>action.</a:t>
            </a:r>
            <a:endParaRPr dirty="0">
              <a:latin typeface="Arial"/>
              <a:cs typeface="Arial"/>
            </a:endParaRPr>
          </a:p>
          <a:p>
            <a:pPr marL="681038" lvl="1" indent="-171450">
              <a:buFont typeface="Wingdings" panose="05000000000000000000" pitchFamily="2" charset="2"/>
              <a:buChar char="ü"/>
              <a:tabLst>
                <a:tab pos="177800" algn="l"/>
              </a:tabLst>
            </a:pPr>
            <a:r>
              <a:rPr sz="1800" dirty="0">
                <a:latin typeface="Arial"/>
                <a:cs typeface="Arial"/>
              </a:rPr>
              <a:t>All courses </a:t>
            </a:r>
            <a:r>
              <a:rPr sz="1800" spc="-5" dirty="0">
                <a:latin typeface="Arial"/>
                <a:cs typeface="Arial"/>
              </a:rPr>
              <a:t>are listed in one</a:t>
            </a:r>
            <a:r>
              <a:rPr sz="1800" spc="-25" dirty="0">
                <a:latin typeface="Arial"/>
                <a:cs typeface="Arial"/>
              </a:rPr>
              <a:t> </a:t>
            </a:r>
            <a:r>
              <a:rPr sz="1800" spc="-5" dirty="0">
                <a:latin typeface="Arial"/>
                <a:cs typeface="Arial"/>
              </a:rPr>
              <a:t>place.</a:t>
            </a:r>
            <a:endParaRPr sz="1800" dirty="0">
              <a:latin typeface="Arial"/>
              <a:cs typeface="Arial"/>
            </a:endParaRPr>
          </a:p>
          <a:p>
            <a:pPr marL="681038" marR="97790" lvl="1" indent="-171450">
              <a:buFont typeface="Wingdings" panose="05000000000000000000" pitchFamily="2" charset="2"/>
              <a:buChar char="ü"/>
              <a:tabLst>
                <a:tab pos="177800" algn="l"/>
              </a:tabLst>
            </a:pPr>
            <a:r>
              <a:rPr sz="1800" spc="-5" dirty="0">
                <a:latin typeface="Arial"/>
                <a:cs typeface="Arial"/>
              </a:rPr>
              <a:t>Courses are listed and grouped by </a:t>
            </a:r>
            <a:r>
              <a:rPr sz="1800" b="1" i="1" spc="-5" dirty="0">
                <a:latin typeface="Arial"/>
                <a:cs typeface="Arial"/>
              </a:rPr>
              <a:t>Due Date</a:t>
            </a:r>
            <a:r>
              <a:rPr sz="1800" spc="-5" dirty="0">
                <a:latin typeface="Arial"/>
                <a:cs typeface="Arial"/>
              </a:rPr>
              <a:t>.  </a:t>
            </a:r>
            <a:endParaRPr lang="en-US" sz="1800" spc="-5" dirty="0">
              <a:latin typeface="Arial"/>
              <a:cs typeface="Arial"/>
            </a:endParaRPr>
          </a:p>
          <a:p>
            <a:pPr marL="1020763" marR="97790" lvl="2" indent="-171450">
              <a:buFont typeface="Wingdings" panose="05000000000000000000" pitchFamily="2" charset="2"/>
              <a:buChar char="ü"/>
              <a:tabLst>
                <a:tab pos="177800" algn="l"/>
              </a:tabLst>
            </a:pPr>
            <a:r>
              <a:rPr sz="1600" dirty="0">
                <a:latin typeface="Arial"/>
                <a:cs typeface="Arial"/>
              </a:rPr>
              <a:t>Optional </a:t>
            </a:r>
            <a:r>
              <a:rPr sz="1600" spc="-5" dirty="0">
                <a:latin typeface="Arial"/>
                <a:cs typeface="Arial"/>
              </a:rPr>
              <a:t>and Recommended </a:t>
            </a:r>
            <a:r>
              <a:rPr sz="1600" dirty="0">
                <a:latin typeface="Arial"/>
                <a:cs typeface="Arial"/>
              </a:rPr>
              <a:t>training </a:t>
            </a:r>
            <a:r>
              <a:rPr sz="1600" spc="-5" dirty="0">
                <a:latin typeface="Arial"/>
                <a:cs typeface="Arial"/>
              </a:rPr>
              <a:t>will have no due</a:t>
            </a:r>
            <a:r>
              <a:rPr sz="1600" spc="-10" dirty="0">
                <a:latin typeface="Arial"/>
                <a:cs typeface="Arial"/>
              </a:rPr>
              <a:t> </a:t>
            </a:r>
            <a:r>
              <a:rPr sz="1600" spc="-5" dirty="0">
                <a:latin typeface="Arial"/>
                <a:cs typeface="Arial"/>
              </a:rPr>
              <a:t>date.</a:t>
            </a:r>
            <a:endParaRPr sz="1600" dirty="0">
              <a:latin typeface="Arial"/>
              <a:cs typeface="Arial"/>
            </a:endParaRPr>
          </a:p>
        </p:txBody>
      </p:sp>
      <p:sp>
        <p:nvSpPr>
          <p:cNvPr id="3" name="Title 2">
            <a:extLst>
              <a:ext uri="{FF2B5EF4-FFF2-40B4-BE49-F238E27FC236}">
                <a16:creationId xmlns:a16="http://schemas.microsoft.com/office/drawing/2014/main" id="{87716499-EBDC-442F-8CA8-D9544D16315D}"/>
              </a:ext>
            </a:extLst>
          </p:cNvPr>
          <p:cNvSpPr>
            <a:spLocks noGrp="1"/>
          </p:cNvSpPr>
          <p:nvPr>
            <p:ph type="title"/>
          </p:nvPr>
        </p:nvSpPr>
        <p:spPr/>
        <p:txBody>
          <a:bodyPr/>
          <a:lstStyle/>
          <a:p>
            <a:r>
              <a:rPr lang="en-US" dirty="0"/>
              <a:t>MSA-U Homepage</a:t>
            </a:r>
          </a:p>
        </p:txBody>
      </p:sp>
      <p:sp>
        <p:nvSpPr>
          <p:cNvPr id="5" name="Slide Number Placeholder 4">
            <a:extLst>
              <a:ext uri="{FF2B5EF4-FFF2-40B4-BE49-F238E27FC236}">
                <a16:creationId xmlns:a16="http://schemas.microsoft.com/office/drawing/2014/main" id="{2F04D57B-4783-48CC-83A3-E4E0A0AE2581}"/>
              </a:ext>
            </a:extLst>
          </p:cNvPr>
          <p:cNvSpPr>
            <a:spLocks noGrp="1"/>
          </p:cNvSpPr>
          <p:nvPr>
            <p:ph type="sldNum" sz="quarter" idx="4"/>
          </p:nvPr>
        </p:nvSpPr>
        <p:spPr/>
        <p:txBody>
          <a:bodyPr/>
          <a:lstStyle/>
          <a:p>
            <a:pPr>
              <a:defRPr/>
            </a:pPr>
            <a:fld id="{F0838C8B-6EFE-407B-A2EB-32E9D867B577}" type="slidenum">
              <a:rPr lang="de-DE" smtClean="0"/>
              <a:pPr>
                <a:defRPr/>
              </a:pPr>
              <a:t>4</a:t>
            </a:fld>
            <a:endParaRPr lang="de-DE"/>
          </a:p>
        </p:txBody>
      </p:sp>
      <p:pic>
        <p:nvPicPr>
          <p:cNvPr id="6" name="Picture 5">
            <a:extLst>
              <a:ext uri="{FF2B5EF4-FFF2-40B4-BE49-F238E27FC236}">
                <a16:creationId xmlns:a16="http://schemas.microsoft.com/office/drawing/2014/main" id="{64E1CC90-A0BB-452D-86A9-CE05D67C1B9A}"/>
              </a:ext>
            </a:extLst>
          </p:cNvPr>
          <p:cNvPicPr>
            <a:picLocks noChangeAspect="1"/>
          </p:cNvPicPr>
          <p:nvPr/>
        </p:nvPicPr>
        <p:blipFill>
          <a:blip r:embed="rId2"/>
          <a:stretch>
            <a:fillRect/>
          </a:stretch>
        </p:blipFill>
        <p:spPr>
          <a:xfrm>
            <a:off x="1151670" y="2832273"/>
            <a:ext cx="6389162" cy="3426249"/>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646E2877-A58A-41BA-8B55-F58523CB57B8}"/>
              </a:ext>
            </a:extLst>
          </p:cNvPr>
          <p:cNvSpPr/>
          <p:nvPr/>
        </p:nvSpPr>
        <p:spPr bwMode="auto">
          <a:xfrm>
            <a:off x="1151670" y="3116529"/>
            <a:ext cx="1169582" cy="412934"/>
          </a:xfrm>
          <a:prstGeom prst="ellipse">
            <a:avLst/>
          </a:prstGeom>
          <a:noFill/>
          <a:ln w="28575">
            <a:solidFill>
              <a:srgbClr val="C00000"/>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Tree>
    <p:extLst>
      <p:ext uri="{BB962C8B-B14F-4D97-AF65-F5344CB8AC3E}">
        <p14:creationId xmlns:p14="http://schemas.microsoft.com/office/powerpoint/2010/main" val="183725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5F5277-FF82-4430-8518-2C0BAD8E2DEC}"/>
              </a:ext>
            </a:extLst>
          </p:cNvPr>
          <p:cNvSpPr>
            <a:spLocks noGrp="1"/>
          </p:cNvSpPr>
          <p:nvPr>
            <p:ph type="title"/>
          </p:nvPr>
        </p:nvSpPr>
        <p:spPr/>
        <p:txBody>
          <a:bodyPr/>
          <a:lstStyle/>
          <a:p>
            <a:r>
              <a:rPr lang="en-US" dirty="0"/>
              <a:t>MSA-U Homepage</a:t>
            </a:r>
          </a:p>
        </p:txBody>
      </p:sp>
      <p:sp>
        <p:nvSpPr>
          <p:cNvPr id="5" name="Slide Number Placeholder 4">
            <a:extLst>
              <a:ext uri="{FF2B5EF4-FFF2-40B4-BE49-F238E27FC236}">
                <a16:creationId xmlns:a16="http://schemas.microsoft.com/office/drawing/2014/main" id="{A827AE1D-D735-4CC5-BADA-68648822C1D1}"/>
              </a:ext>
            </a:extLst>
          </p:cNvPr>
          <p:cNvSpPr>
            <a:spLocks noGrp="1"/>
          </p:cNvSpPr>
          <p:nvPr>
            <p:ph type="sldNum" sz="quarter" idx="4"/>
          </p:nvPr>
        </p:nvSpPr>
        <p:spPr/>
        <p:txBody>
          <a:bodyPr/>
          <a:lstStyle/>
          <a:p>
            <a:pPr>
              <a:defRPr/>
            </a:pPr>
            <a:fld id="{F0838C8B-6EFE-407B-A2EB-32E9D867B577}" type="slidenum">
              <a:rPr lang="de-DE" smtClean="0"/>
              <a:pPr>
                <a:defRPr/>
              </a:pPr>
              <a:t>5</a:t>
            </a:fld>
            <a:endParaRPr lang="de-DE"/>
          </a:p>
        </p:txBody>
      </p:sp>
      <p:pic>
        <p:nvPicPr>
          <p:cNvPr id="7" name="Picture 6">
            <a:extLst>
              <a:ext uri="{FF2B5EF4-FFF2-40B4-BE49-F238E27FC236}">
                <a16:creationId xmlns:a16="http://schemas.microsoft.com/office/drawing/2014/main" id="{CCE50300-3292-4758-BABD-FEC674820C16}"/>
              </a:ext>
            </a:extLst>
          </p:cNvPr>
          <p:cNvPicPr>
            <a:picLocks noChangeAspect="1"/>
          </p:cNvPicPr>
          <p:nvPr/>
        </p:nvPicPr>
        <p:blipFill>
          <a:blip r:embed="rId2"/>
          <a:stretch>
            <a:fillRect/>
          </a:stretch>
        </p:blipFill>
        <p:spPr>
          <a:xfrm>
            <a:off x="639747" y="2292092"/>
            <a:ext cx="7643676" cy="4023360"/>
          </a:xfrm>
          <a:prstGeom prst="rect">
            <a:avLst/>
          </a:prstGeom>
          <a:ln>
            <a:noFill/>
          </a:ln>
          <a:effectLst>
            <a:outerShdw blurRad="292100" dist="139700" dir="2700000" algn="tl" rotWithShape="0">
              <a:srgbClr val="333333">
                <a:alpha val="65000"/>
              </a:srgbClr>
            </a:outerShdw>
          </a:effectLst>
        </p:spPr>
      </p:pic>
      <p:sp>
        <p:nvSpPr>
          <p:cNvPr id="12" name="object 17">
            <a:extLst>
              <a:ext uri="{FF2B5EF4-FFF2-40B4-BE49-F238E27FC236}">
                <a16:creationId xmlns:a16="http://schemas.microsoft.com/office/drawing/2014/main" id="{012305C2-D90F-4085-B45D-61AAD26B25AD}"/>
              </a:ext>
            </a:extLst>
          </p:cNvPr>
          <p:cNvSpPr txBox="1">
            <a:spLocks noGrp="1"/>
          </p:cNvSpPr>
          <p:nvPr>
            <p:ph type="body" sz="quarter" idx="12"/>
          </p:nvPr>
        </p:nvSpPr>
        <p:spPr>
          <a:xfrm>
            <a:off x="328066" y="729404"/>
            <a:ext cx="8478000" cy="1477328"/>
          </a:xfrm>
          <a:prstGeom prst="rect">
            <a:avLst/>
          </a:prstGeom>
        </p:spPr>
        <p:txBody>
          <a:bodyPr vert="horz" wrap="square" lIns="0" tIns="12700" rIns="0" bIns="0" rtlCol="0">
            <a:spAutoFit/>
          </a:bodyPr>
          <a:lstStyle/>
          <a:p>
            <a:pPr marL="0" marR="5080" indent="0">
              <a:spcBef>
                <a:spcPts val="100"/>
              </a:spcBef>
              <a:buNone/>
            </a:pPr>
            <a:r>
              <a:rPr sz="1800" dirty="0">
                <a:latin typeface="Arial"/>
                <a:cs typeface="Arial"/>
              </a:rPr>
              <a:t>The </a:t>
            </a:r>
            <a:r>
              <a:rPr sz="1800" b="1" i="1" dirty="0">
                <a:latin typeface="Arial"/>
                <a:cs typeface="Arial"/>
              </a:rPr>
              <a:t>My Learning </a:t>
            </a:r>
            <a:r>
              <a:rPr sz="1800" b="1" i="1" spc="-5" dirty="0">
                <a:latin typeface="Arial"/>
                <a:cs typeface="Arial"/>
              </a:rPr>
              <a:t>Assignments </a:t>
            </a:r>
            <a:r>
              <a:rPr sz="1800" dirty="0">
                <a:latin typeface="Arial"/>
                <a:cs typeface="Arial"/>
              </a:rPr>
              <a:t>tile </a:t>
            </a:r>
            <a:r>
              <a:rPr sz="1800" spc="-5" dirty="0">
                <a:latin typeface="Arial"/>
                <a:cs typeface="Arial"/>
              </a:rPr>
              <a:t>includes</a:t>
            </a:r>
            <a:r>
              <a:rPr sz="1800" spc="-130" dirty="0">
                <a:latin typeface="Arial"/>
                <a:cs typeface="Arial"/>
              </a:rPr>
              <a:t> </a:t>
            </a:r>
            <a:r>
              <a:rPr sz="1800" spc="-5" dirty="0">
                <a:latin typeface="Arial"/>
                <a:cs typeface="Arial"/>
              </a:rPr>
              <a:t>buttons and </a:t>
            </a:r>
            <a:r>
              <a:rPr sz="1800" dirty="0">
                <a:latin typeface="Arial"/>
                <a:cs typeface="Arial"/>
              </a:rPr>
              <a:t>statuses </a:t>
            </a:r>
            <a:r>
              <a:rPr sz="1800" spc="-5" dirty="0">
                <a:latin typeface="Arial"/>
                <a:cs typeface="Arial"/>
              </a:rPr>
              <a:t>per </a:t>
            </a:r>
            <a:r>
              <a:rPr lang="en-US" sz="1800" spc="-5" dirty="0">
                <a:latin typeface="Arial"/>
                <a:cs typeface="Arial"/>
              </a:rPr>
              <a:t>course</a:t>
            </a:r>
          </a:p>
          <a:p>
            <a:pPr marL="0" marR="5080" indent="0">
              <a:spcBef>
                <a:spcPts val="100"/>
              </a:spcBef>
              <a:buNone/>
            </a:pPr>
            <a:endParaRPr lang="en-US" sz="900" spc="-5" dirty="0">
              <a:latin typeface="Arial"/>
              <a:cs typeface="Arial"/>
            </a:endParaRPr>
          </a:p>
          <a:p>
            <a:pPr marR="5080" lvl="1">
              <a:spcBef>
                <a:spcPts val="100"/>
              </a:spcBef>
              <a:buFont typeface="Wingdings" panose="05000000000000000000" pitchFamily="2" charset="2"/>
              <a:buChar char="ü"/>
            </a:pPr>
            <a:r>
              <a:rPr lang="en-US" sz="1600" spc="-5" dirty="0">
                <a:latin typeface="Arial"/>
                <a:cs typeface="Arial"/>
              </a:rPr>
              <a:t>Allows you to start a course – click the course title to start</a:t>
            </a:r>
          </a:p>
          <a:p>
            <a:pPr marR="5080" lvl="1">
              <a:spcBef>
                <a:spcPts val="100"/>
              </a:spcBef>
              <a:buFont typeface="Wingdings" panose="05000000000000000000" pitchFamily="2" charset="2"/>
              <a:buChar char="ü"/>
            </a:pPr>
            <a:r>
              <a:rPr lang="en-US" sz="1600" spc="-5" dirty="0">
                <a:latin typeface="Arial"/>
                <a:cs typeface="Arial"/>
              </a:rPr>
              <a:t>Recommend a course </a:t>
            </a:r>
          </a:p>
          <a:p>
            <a:pPr marR="5080" lvl="1">
              <a:spcBef>
                <a:spcPts val="100"/>
              </a:spcBef>
              <a:buFont typeface="Wingdings" panose="05000000000000000000" pitchFamily="2" charset="2"/>
              <a:buChar char="ü"/>
            </a:pPr>
            <a:r>
              <a:rPr lang="en-US" sz="1600" spc="-5" dirty="0">
                <a:latin typeface="Arial"/>
                <a:cs typeface="Arial"/>
              </a:rPr>
              <a:t>Remove the course from your assignments</a:t>
            </a:r>
          </a:p>
          <a:p>
            <a:pPr marR="5080" lvl="1">
              <a:spcBef>
                <a:spcPts val="100"/>
              </a:spcBef>
              <a:buFont typeface="Wingdings" panose="05000000000000000000" pitchFamily="2" charset="2"/>
              <a:buChar char="ü"/>
            </a:pPr>
            <a:r>
              <a:rPr lang="en-US" sz="1600" spc="-5" dirty="0">
                <a:latin typeface="Arial"/>
                <a:cs typeface="Arial"/>
              </a:rPr>
              <a:t>One-click </a:t>
            </a:r>
            <a:r>
              <a:rPr sz="1600" dirty="0">
                <a:latin typeface="Arial"/>
                <a:cs typeface="Arial"/>
              </a:rPr>
              <a:t>to </a:t>
            </a:r>
            <a:r>
              <a:rPr sz="1600" spc="-5" dirty="0">
                <a:latin typeface="Arial"/>
                <a:cs typeface="Arial"/>
              </a:rPr>
              <a:t>display </a:t>
            </a:r>
            <a:r>
              <a:rPr sz="1600" dirty="0">
                <a:latin typeface="Arial"/>
                <a:cs typeface="Arial"/>
              </a:rPr>
              <a:t>curriculum</a:t>
            </a:r>
            <a:r>
              <a:rPr sz="1600" spc="-5" dirty="0">
                <a:latin typeface="Arial"/>
                <a:cs typeface="Arial"/>
              </a:rPr>
              <a:t> </a:t>
            </a:r>
            <a:r>
              <a:rPr sz="1600" dirty="0">
                <a:latin typeface="Arial"/>
                <a:cs typeface="Arial"/>
              </a:rPr>
              <a:t>requirements.</a:t>
            </a:r>
          </a:p>
        </p:txBody>
      </p:sp>
      <p:sp>
        <p:nvSpPr>
          <p:cNvPr id="15" name="Oval 14">
            <a:extLst>
              <a:ext uri="{FF2B5EF4-FFF2-40B4-BE49-F238E27FC236}">
                <a16:creationId xmlns:a16="http://schemas.microsoft.com/office/drawing/2014/main" id="{F536224F-186C-4F11-984E-E6903A03240E}"/>
              </a:ext>
            </a:extLst>
          </p:cNvPr>
          <p:cNvSpPr/>
          <p:nvPr/>
        </p:nvSpPr>
        <p:spPr bwMode="auto">
          <a:xfrm>
            <a:off x="382588" y="4526844"/>
            <a:ext cx="5022376" cy="178860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Tree>
    <p:extLst>
      <p:ext uri="{BB962C8B-B14F-4D97-AF65-F5344CB8AC3E}">
        <p14:creationId xmlns:p14="http://schemas.microsoft.com/office/powerpoint/2010/main" val="268191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37C850-AA06-4B87-8013-43A8692CCAAA}"/>
              </a:ext>
            </a:extLst>
          </p:cNvPr>
          <p:cNvSpPr>
            <a:spLocks noGrp="1"/>
          </p:cNvSpPr>
          <p:nvPr>
            <p:ph type="title"/>
          </p:nvPr>
        </p:nvSpPr>
        <p:spPr/>
        <p:txBody>
          <a:bodyPr/>
          <a:lstStyle/>
          <a:p>
            <a:r>
              <a:rPr lang="en-US" dirty="0"/>
              <a:t>Learning </a:t>
            </a:r>
            <a:r>
              <a:rPr lang="en-US" spc="-5" dirty="0"/>
              <a:t>Course Details</a:t>
            </a:r>
            <a:r>
              <a:rPr lang="en-US" spc="-100" dirty="0"/>
              <a:t> </a:t>
            </a:r>
            <a:r>
              <a:rPr lang="en-US" dirty="0"/>
              <a:t>Page</a:t>
            </a:r>
          </a:p>
        </p:txBody>
      </p:sp>
      <p:pic>
        <p:nvPicPr>
          <p:cNvPr id="6" name="Picture 5">
            <a:extLst>
              <a:ext uri="{FF2B5EF4-FFF2-40B4-BE49-F238E27FC236}">
                <a16:creationId xmlns:a16="http://schemas.microsoft.com/office/drawing/2014/main" id="{9DF68683-8C13-4387-BECD-37E5AF9B298C}"/>
              </a:ext>
            </a:extLst>
          </p:cNvPr>
          <p:cNvPicPr>
            <a:picLocks noChangeAspect="1"/>
          </p:cNvPicPr>
          <p:nvPr/>
        </p:nvPicPr>
        <p:blipFill>
          <a:blip r:embed="rId2"/>
          <a:stretch>
            <a:fillRect/>
          </a:stretch>
        </p:blipFill>
        <p:spPr>
          <a:xfrm>
            <a:off x="681802" y="2358022"/>
            <a:ext cx="7559816" cy="402336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BAB5F0B0-C23C-4597-B417-3DD533233BF9}"/>
              </a:ext>
            </a:extLst>
          </p:cNvPr>
          <p:cNvSpPr>
            <a:spLocks noGrp="1"/>
          </p:cNvSpPr>
          <p:nvPr>
            <p:ph type="sldNum" sz="quarter" idx="4"/>
          </p:nvPr>
        </p:nvSpPr>
        <p:spPr/>
        <p:txBody>
          <a:bodyPr/>
          <a:lstStyle/>
          <a:p>
            <a:pPr>
              <a:defRPr/>
            </a:pPr>
            <a:fld id="{F0838C8B-6EFE-407B-A2EB-32E9D867B577}" type="slidenum">
              <a:rPr lang="de-DE" smtClean="0"/>
              <a:pPr>
                <a:defRPr/>
              </a:pPr>
              <a:t>6</a:t>
            </a:fld>
            <a:endParaRPr lang="de-DE"/>
          </a:p>
        </p:txBody>
      </p:sp>
      <p:sp>
        <p:nvSpPr>
          <p:cNvPr id="7" name="object 15">
            <a:extLst>
              <a:ext uri="{FF2B5EF4-FFF2-40B4-BE49-F238E27FC236}">
                <a16:creationId xmlns:a16="http://schemas.microsoft.com/office/drawing/2014/main" id="{9A8B0160-E8A5-4095-9ACA-36FE6ABBE058}"/>
              </a:ext>
            </a:extLst>
          </p:cNvPr>
          <p:cNvSpPr txBox="1">
            <a:spLocks noGrp="1"/>
          </p:cNvSpPr>
          <p:nvPr>
            <p:ph type="body" sz="quarter" idx="12"/>
          </p:nvPr>
        </p:nvSpPr>
        <p:spPr>
          <a:xfrm>
            <a:off x="223085" y="635440"/>
            <a:ext cx="8477250" cy="548868"/>
          </a:xfrm>
          <a:prstGeom prst="rect">
            <a:avLst/>
          </a:prstGeom>
        </p:spPr>
        <p:txBody>
          <a:bodyPr vert="horz" wrap="square" lIns="0" tIns="12700" rIns="0" bIns="0" rtlCol="0">
            <a:spAutoFit/>
          </a:bodyPr>
          <a:lstStyle/>
          <a:p>
            <a:pPr marL="0" marR="473709" indent="0">
              <a:spcBef>
                <a:spcPts val="100"/>
              </a:spcBef>
              <a:buNone/>
            </a:pPr>
            <a:r>
              <a:rPr sz="2000" dirty="0">
                <a:latin typeface="Arial"/>
                <a:cs typeface="Arial"/>
              </a:rPr>
              <a:t>Basic </a:t>
            </a:r>
            <a:r>
              <a:rPr sz="2000" spc="-5" dirty="0">
                <a:latin typeface="Arial"/>
                <a:cs typeface="Arial"/>
              </a:rPr>
              <a:t>information about </a:t>
            </a:r>
            <a:r>
              <a:rPr sz="2000" dirty="0">
                <a:latin typeface="Arial"/>
                <a:cs typeface="Arial"/>
              </a:rPr>
              <a:t>the course </a:t>
            </a:r>
            <a:r>
              <a:rPr sz="2000" spc="-5" dirty="0">
                <a:latin typeface="Arial"/>
                <a:cs typeface="Arial"/>
              </a:rPr>
              <a:t>is displayed:</a:t>
            </a:r>
            <a:endParaRPr lang="en-US" sz="2000" spc="-5" dirty="0">
              <a:latin typeface="Arial"/>
              <a:cs typeface="Arial"/>
            </a:endParaRPr>
          </a:p>
          <a:p>
            <a:pPr marR="473709">
              <a:spcBef>
                <a:spcPts val="100"/>
              </a:spcBef>
            </a:pPr>
            <a:endParaRPr sz="1400" dirty="0">
              <a:latin typeface="Arial"/>
              <a:cs typeface="Arial"/>
            </a:endParaRPr>
          </a:p>
        </p:txBody>
      </p:sp>
      <p:sp>
        <p:nvSpPr>
          <p:cNvPr id="8" name="object 18">
            <a:extLst>
              <a:ext uri="{FF2B5EF4-FFF2-40B4-BE49-F238E27FC236}">
                <a16:creationId xmlns:a16="http://schemas.microsoft.com/office/drawing/2014/main" id="{61114A3F-BAE8-4D09-AAB9-5C12ECDE760B}"/>
              </a:ext>
            </a:extLst>
          </p:cNvPr>
          <p:cNvSpPr txBox="1"/>
          <p:nvPr/>
        </p:nvSpPr>
        <p:spPr>
          <a:xfrm>
            <a:off x="559145" y="968199"/>
            <a:ext cx="8015842" cy="1908215"/>
          </a:xfrm>
          <a:prstGeom prst="rect">
            <a:avLst/>
          </a:prstGeom>
        </p:spPr>
        <p:txBody>
          <a:bodyPr vert="horz" wrap="square" lIns="0" tIns="12700" rIns="0" bIns="0" rtlCol="0">
            <a:spAutoFit/>
          </a:bodyPr>
          <a:lstStyle/>
          <a:p>
            <a:pPr marL="342900" marR="132715" indent="-342900">
              <a:spcBef>
                <a:spcPts val="100"/>
              </a:spcBef>
              <a:buClr>
                <a:srgbClr val="009534"/>
              </a:buClr>
              <a:buFont typeface="Wingdings" panose="05000000000000000000" pitchFamily="2" charset="2"/>
              <a:buChar char="ü"/>
            </a:pPr>
            <a:r>
              <a:rPr sz="1600" baseline="0" dirty="0">
                <a:latin typeface="Arial"/>
                <a:cs typeface="Arial"/>
              </a:rPr>
              <a:t>The course </a:t>
            </a:r>
            <a:r>
              <a:rPr sz="1600" spc="-5" baseline="0" dirty="0">
                <a:latin typeface="Arial"/>
                <a:cs typeface="Arial"/>
              </a:rPr>
              <a:t>description </a:t>
            </a:r>
            <a:endParaRPr lang="en-US" sz="1600" spc="-5" baseline="0" dirty="0">
              <a:latin typeface="Arial"/>
              <a:cs typeface="Arial"/>
            </a:endParaRPr>
          </a:p>
          <a:p>
            <a:pPr marL="342900" marR="132715" indent="-342900">
              <a:spcBef>
                <a:spcPts val="100"/>
              </a:spcBef>
              <a:buClr>
                <a:srgbClr val="009534"/>
              </a:buClr>
              <a:buFont typeface="Wingdings" panose="05000000000000000000" pitchFamily="2" charset="2"/>
              <a:buChar char="ü"/>
            </a:pPr>
            <a:r>
              <a:rPr lang="en-US" sz="1600" spc="-5" baseline="0" dirty="0">
                <a:latin typeface="Arial"/>
                <a:cs typeface="Arial"/>
              </a:rPr>
              <a:t>Click </a:t>
            </a:r>
            <a:r>
              <a:rPr lang="en-US" sz="1600" b="1" i="1" spc="-5" baseline="0" dirty="0">
                <a:latin typeface="Arial"/>
                <a:cs typeface="Arial"/>
              </a:rPr>
              <a:t>more/less </a:t>
            </a:r>
            <a:r>
              <a:rPr lang="en-US" sz="1600" baseline="0" dirty="0">
                <a:latin typeface="Arial"/>
                <a:cs typeface="Arial"/>
              </a:rPr>
              <a:t>to </a:t>
            </a:r>
            <a:r>
              <a:rPr lang="en-US" sz="1600" spc="-5" baseline="0" dirty="0">
                <a:latin typeface="Arial"/>
                <a:cs typeface="Arial"/>
              </a:rPr>
              <a:t>expand/collapse </a:t>
            </a:r>
            <a:r>
              <a:rPr lang="en-US" sz="1600" baseline="0" dirty="0">
                <a:latin typeface="Arial"/>
                <a:cs typeface="Arial"/>
              </a:rPr>
              <a:t>subject </a:t>
            </a:r>
            <a:r>
              <a:rPr lang="en-US" sz="1600" spc="-5" baseline="0" dirty="0">
                <a:latin typeface="Arial"/>
                <a:cs typeface="Arial"/>
              </a:rPr>
              <a:t>areas and associated </a:t>
            </a:r>
            <a:r>
              <a:rPr lang="en-US" sz="1600" baseline="0" dirty="0">
                <a:latin typeface="Arial"/>
                <a:cs typeface="Arial"/>
              </a:rPr>
              <a:t>competencies</a:t>
            </a:r>
          </a:p>
          <a:p>
            <a:pPr marL="342900" marR="132715" indent="-342900">
              <a:spcBef>
                <a:spcPts val="100"/>
              </a:spcBef>
              <a:buClr>
                <a:srgbClr val="009534"/>
              </a:buClr>
              <a:buFont typeface="Wingdings" panose="05000000000000000000" pitchFamily="2" charset="2"/>
              <a:buChar char="ü"/>
            </a:pPr>
            <a:r>
              <a:rPr lang="en-US" sz="1600" spc="-5" baseline="0" dirty="0">
                <a:latin typeface="Arial"/>
                <a:cs typeface="Arial"/>
              </a:rPr>
              <a:t>Recommend </a:t>
            </a:r>
            <a:r>
              <a:rPr lang="en-US" sz="1600" baseline="0" dirty="0">
                <a:latin typeface="Arial"/>
                <a:cs typeface="Arial"/>
              </a:rPr>
              <a:t>the course to</a:t>
            </a:r>
            <a:r>
              <a:rPr lang="en-US" sz="1600" spc="-30" baseline="0" dirty="0">
                <a:latin typeface="Arial"/>
                <a:cs typeface="Arial"/>
              </a:rPr>
              <a:t> </a:t>
            </a:r>
            <a:r>
              <a:rPr lang="en-US" sz="1600" spc="-5" baseline="0" dirty="0">
                <a:latin typeface="Arial"/>
                <a:cs typeface="Arial"/>
              </a:rPr>
              <a:t>others.</a:t>
            </a:r>
            <a:endParaRPr lang="en-US" sz="1600" baseline="0" dirty="0">
              <a:latin typeface="Arial"/>
              <a:cs typeface="Arial"/>
            </a:endParaRPr>
          </a:p>
          <a:p>
            <a:pPr marL="342900" marR="132715" indent="-342900">
              <a:spcBef>
                <a:spcPts val="100"/>
              </a:spcBef>
              <a:buClr>
                <a:srgbClr val="009534"/>
              </a:buClr>
              <a:buFont typeface="Wingdings" panose="05000000000000000000" pitchFamily="2" charset="2"/>
              <a:buChar char="ü"/>
            </a:pPr>
            <a:r>
              <a:rPr lang="en-US" sz="1600" spc="-10" baseline="0" dirty="0">
                <a:latin typeface="Arial"/>
                <a:cs typeface="Arial"/>
              </a:rPr>
              <a:t>View </a:t>
            </a:r>
            <a:r>
              <a:rPr lang="en-US" sz="1600" spc="-5" baseline="0" dirty="0">
                <a:latin typeface="Arial"/>
                <a:cs typeface="Arial"/>
              </a:rPr>
              <a:t>assignment</a:t>
            </a:r>
            <a:r>
              <a:rPr lang="en-US" sz="1600" spc="-10" baseline="0" dirty="0">
                <a:latin typeface="Arial"/>
                <a:cs typeface="Arial"/>
              </a:rPr>
              <a:t> </a:t>
            </a:r>
            <a:r>
              <a:rPr lang="en-US" sz="1600" spc="-5" baseline="0" dirty="0">
                <a:latin typeface="Arial"/>
                <a:cs typeface="Arial"/>
              </a:rPr>
              <a:t>details</a:t>
            </a:r>
            <a:endParaRPr lang="en-US" sz="1600" baseline="0" dirty="0">
              <a:latin typeface="Arial"/>
              <a:cs typeface="Arial"/>
            </a:endParaRPr>
          </a:p>
          <a:p>
            <a:pPr marR="132715">
              <a:spcBef>
                <a:spcPts val="100"/>
              </a:spcBef>
            </a:pPr>
            <a:endParaRPr lang="en-US" sz="2000" spc="-5" dirty="0">
              <a:latin typeface="Arial"/>
              <a:cs typeface="Arial"/>
            </a:endParaRPr>
          </a:p>
          <a:p>
            <a:pPr marR="132715">
              <a:spcBef>
                <a:spcPts val="100"/>
              </a:spcBef>
            </a:pPr>
            <a:endParaRPr lang="en-US" sz="2000" spc="-5" dirty="0">
              <a:latin typeface="Arial"/>
              <a:cs typeface="Arial"/>
            </a:endParaRPr>
          </a:p>
          <a:p>
            <a:pPr marR="132715">
              <a:spcBef>
                <a:spcPts val="100"/>
              </a:spcBef>
            </a:pPr>
            <a:endParaRPr lang="en-US" sz="2000" spc="-5" dirty="0">
              <a:latin typeface="Arial"/>
              <a:cs typeface="Arial"/>
            </a:endParaRPr>
          </a:p>
          <a:p>
            <a:pPr marR="132715">
              <a:spcBef>
                <a:spcPts val="100"/>
              </a:spcBef>
            </a:pPr>
            <a:endParaRPr sz="2000" dirty="0">
              <a:latin typeface="Arial"/>
              <a:cs typeface="Arial"/>
            </a:endParaRPr>
          </a:p>
        </p:txBody>
      </p:sp>
    </p:spTree>
    <p:extLst>
      <p:ext uri="{BB962C8B-B14F-4D97-AF65-F5344CB8AC3E}">
        <p14:creationId xmlns:p14="http://schemas.microsoft.com/office/powerpoint/2010/main" val="22196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99016B-FDCF-41DF-B0F4-1784CEF19631}"/>
              </a:ext>
            </a:extLst>
          </p:cNvPr>
          <p:cNvSpPr>
            <a:spLocks noGrp="1"/>
          </p:cNvSpPr>
          <p:nvPr>
            <p:ph type="title"/>
          </p:nvPr>
        </p:nvSpPr>
        <p:spPr/>
        <p:txBody>
          <a:bodyPr/>
          <a:lstStyle/>
          <a:p>
            <a:r>
              <a:rPr lang="en-US" dirty="0"/>
              <a:t>Launch an Online Course</a:t>
            </a:r>
          </a:p>
        </p:txBody>
      </p:sp>
      <p:sp>
        <p:nvSpPr>
          <p:cNvPr id="4" name="Text Placeholder 3">
            <a:extLst>
              <a:ext uri="{FF2B5EF4-FFF2-40B4-BE49-F238E27FC236}">
                <a16:creationId xmlns:a16="http://schemas.microsoft.com/office/drawing/2014/main" id="{22C7BA96-B636-47BC-93CF-30B5BA3F2F09}"/>
              </a:ext>
            </a:extLst>
          </p:cNvPr>
          <p:cNvSpPr>
            <a:spLocks noGrp="1"/>
          </p:cNvSpPr>
          <p:nvPr>
            <p:ph type="body" sz="quarter" idx="12"/>
          </p:nvPr>
        </p:nvSpPr>
        <p:spPr>
          <a:xfrm>
            <a:off x="202707" y="772169"/>
            <a:ext cx="8478000" cy="3151069"/>
          </a:xfrm>
        </p:spPr>
        <p:txBody>
          <a:bodyPr>
            <a:normAutofit/>
          </a:bodyPr>
          <a:lstStyle/>
          <a:p>
            <a:pPr>
              <a:buFont typeface="Wingdings" panose="05000000000000000000" pitchFamily="2" charset="2"/>
              <a:buChar char="ü"/>
            </a:pPr>
            <a:r>
              <a:rPr lang="en-US" sz="2000" b="1" dirty="0"/>
              <a:t>Start Course</a:t>
            </a:r>
            <a:r>
              <a:rPr lang="en-US" sz="2000" dirty="0"/>
              <a:t>: Launch a course.</a:t>
            </a:r>
          </a:p>
          <a:p>
            <a:pPr>
              <a:buFont typeface="Wingdings" panose="05000000000000000000" pitchFamily="2" charset="2"/>
              <a:buChar char="ü"/>
            </a:pPr>
            <a:r>
              <a:rPr lang="en-US" sz="2000" b="1" dirty="0"/>
              <a:t>Continue Course</a:t>
            </a:r>
            <a:r>
              <a:rPr lang="en-US" sz="2000" dirty="0"/>
              <a:t>: Relaunch a course you have started.</a:t>
            </a:r>
          </a:p>
          <a:p>
            <a:pPr>
              <a:buFont typeface="Wingdings" panose="05000000000000000000" pitchFamily="2" charset="2"/>
              <a:buChar char="ü"/>
            </a:pPr>
            <a:r>
              <a:rPr lang="en-US" sz="2000" b="1" dirty="0"/>
              <a:t>Register Now</a:t>
            </a:r>
            <a:r>
              <a:rPr lang="en-US" sz="2000" dirty="0"/>
              <a:t>: Register for a course assigned to you.</a:t>
            </a:r>
          </a:p>
          <a:p>
            <a:pPr>
              <a:buFont typeface="Wingdings" panose="05000000000000000000" pitchFamily="2" charset="2"/>
              <a:buChar char="ü"/>
            </a:pPr>
            <a:r>
              <a:rPr lang="en-US" sz="2000" b="1" dirty="0"/>
              <a:t>Remove Course</a:t>
            </a:r>
            <a:r>
              <a:rPr lang="en-US" sz="2000" dirty="0"/>
              <a:t>: Remove a course that has been assigned to you</a:t>
            </a:r>
          </a:p>
          <a:p>
            <a:endParaRPr lang="en-US" dirty="0"/>
          </a:p>
        </p:txBody>
      </p:sp>
      <p:sp>
        <p:nvSpPr>
          <p:cNvPr id="5" name="Slide Number Placeholder 4">
            <a:extLst>
              <a:ext uri="{FF2B5EF4-FFF2-40B4-BE49-F238E27FC236}">
                <a16:creationId xmlns:a16="http://schemas.microsoft.com/office/drawing/2014/main" id="{17154762-9C95-42DE-9C2E-7D99522E264C}"/>
              </a:ext>
            </a:extLst>
          </p:cNvPr>
          <p:cNvSpPr>
            <a:spLocks noGrp="1"/>
          </p:cNvSpPr>
          <p:nvPr>
            <p:ph type="sldNum" sz="quarter" idx="4"/>
          </p:nvPr>
        </p:nvSpPr>
        <p:spPr/>
        <p:txBody>
          <a:bodyPr/>
          <a:lstStyle/>
          <a:p>
            <a:pPr>
              <a:defRPr/>
            </a:pPr>
            <a:fld id="{F0838C8B-6EFE-407B-A2EB-32E9D867B577}" type="slidenum">
              <a:rPr lang="de-DE" smtClean="0"/>
              <a:pPr>
                <a:defRPr/>
              </a:pPr>
              <a:t>7</a:t>
            </a:fld>
            <a:endParaRPr lang="de-DE"/>
          </a:p>
        </p:txBody>
      </p:sp>
      <p:pic>
        <p:nvPicPr>
          <p:cNvPr id="6" name="Picture 5">
            <a:extLst>
              <a:ext uri="{FF2B5EF4-FFF2-40B4-BE49-F238E27FC236}">
                <a16:creationId xmlns:a16="http://schemas.microsoft.com/office/drawing/2014/main" id="{3161C5EF-6B38-4AEE-806B-7A5D58A6EE30}"/>
              </a:ext>
            </a:extLst>
          </p:cNvPr>
          <p:cNvPicPr>
            <a:picLocks noChangeAspect="1"/>
          </p:cNvPicPr>
          <p:nvPr/>
        </p:nvPicPr>
        <p:blipFill rotWithShape="1">
          <a:blip r:embed="rId2"/>
          <a:srcRect l="16847"/>
          <a:stretch/>
        </p:blipFill>
        <p:spPr>
          <a:xfrm>
            <a:off x="1515709" y="2269983"/>
            <a:ext cx="6286101" cy="4023709"/>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E9141493-6851-4B32-87C0-98FA1BE57C72}"/>
              </a:ext>
            </a:extLst>
          </p:cNvPr>
          <p:cNvSpPr/>
          <p:nvPr/>
        </p:nvSpPr>
        <p:spPr bwMode="auto">
          <a:xfrm>
            <a:off x="3287374" y="5635786"/>
            <a:ext cx="4093857" cy="777133"/>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Tree>
    <p:extLst>
      <p:ext uri="{BB962C8B-B14F-4D97-AF65-F5344CB8AC3E}">
        <p14:creationId xmlns:p14="http://schemas.microsoft.com/office/powerpoint/2010/main" val="62715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4CC74-425D-44AA-8B9A-FDF2CDAEEFB7}"/>
              </a:ext>
            </a:extLst>
          </p:cNvPr>
          <p:cNvSpPr>
            <a:spLocks noGrp="1"/>
          </p:cNvSpPr>
          <p:nvPr>
            <p:ph type="title"/>
          </p:nvPr>
        </p:nvSpPr>
        <p:spPr/>
        <p:txBody>
          <a:bodyPr/>
          <a:lstStyle/>
          <a:p>
            <a:r>
              <a:rPr lang="en-US" dirty="0"/>
              <a:t>Launch </a:t>
            </a:r>
            <a:r>
              <a:rPr lang="en-US" spc="-5" dirty="0"/>
              <a:t>an </a:t>
            </a:r>
            <a:r>
              <a:rPr lang="en-US" dirty="0"/>
              <a:t>Online</a:t>
            </a:r>
            <a:r>
              <a:rPr lang="en-US" spc="-100" dirty="0"/>
              <a:t> </a:t>
            </a:r>
            <a:r>
              <a:rPr lang="en-US" spc="-5" dirty="0"/>
              <a:t>Course</a:t>
            </a:r>
            <a:endParaRPr lang="en-US" dirty="0"/>
          </a:p>
        </p:txBody>
      </p:sp>
      <p:pic>
        <p:nvPicPr>
          <p:cNvPr id="6" name="Picture 5">
            <a:extLst>
              <a:ext uri="{FF2B5EF4-FFF2-40B4-BE49-F238E27FC236}">
                <a16:creationId xmlns:a16="http://schemas.microsoft.com/office/drawing/2014/main" id="{B44B4889-DAA2-4A2A-80E5-286A34C493A5}"/>
              </a:ext>
            </a:extLst>
          </p:cNvPr>
          <p:cNvPicPr>
            <a:picLocks noChangeAspect="1"/>
          </p:cNvPicPr>
          <p:nvPr/>
        </p:nvPicPr>
        <p:blipFill>
          <a:blip r:embed="rId2"/>
          <a:stretch>
            <a:fillRect/>
          </a:stretch>
        </p:blipFill>
        <p:spPr>
          <a:xfrm>
            <a:off x="732663" y="2356863"/>
            <a:ext cx="7668806" cy="3931920"/>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1AC305B0-45C0-4A7C-891D-64200284430B}"/>
              </a:ext>
            </a:extLst>
          </p:cNvPr>
          <p:cNvSpPr>
            <a:spLocks noGrp="1"/>
          </p:cNvSpPr>
          <p:nvPr>
            <p:ph type="body" sz="quarter" idx="12"/>
          </p:nvPr>
        </p:nvSpPr>
        <p:spPr>
          <a:xfrm>
            <a:off x="328066" y="717979"/>
            <a:ext cx="8478000" cy="1779561"/>
          </a:xfrm>
        </p:spPr>
        <p:txBody>
          <a:bodyPr/>
          <a:lstStyle/>
          <a:p>
            <a:pPr marR="213995">
              <a:spcBef>
                <a:spcPts val="100"/>
              </a:spcBef>
              <a:buFont typeface="Wingdings" panose="05000000000000000000" pitchFamily="2" charset="2"/>
              <a:buChar char="ü"/>
            </a:pPr>
            <a:r>
              <a:rPr lang="en-US" sz="2000" dirty="0"/>
              <a:t>The Online </a:t>
            </a:r>
            <a:r>
              <a:rPr lang="en-US" sz="2000" spc="-5" dirty="0"/>
              <a:t>Content </a:t>
            </a:r>
            <a:r>
              <a:rPr lang="en-US" sz="2000" dirty="0"/>
              <a:t>Structure </a:t>
            </a:r>
            <a:r>
              <a:rPr lang="en-US" sz="2000" spc="-5" dirty="0"/>
              <a:t>window will launch once </a:t>
            </a:r>
            <a:r>
              <a:rPr lang="en-US" sz="2000" dirty="0"/>
              <a:t>the </a:t>
            </a:r>
            <a:r>
              <a:rPr lang="en-US" sz="2000" spc="-5" dirty="0"/>
              <a:t>page has loaded.</a:t>
            </a:r>
            <a:r>
              <a:rPr lang="en-US" sz="2000" spc="-40" dirty="0"/>
              <a:t> </a:t>
            </a:r>
            <a:r>
              <a:rPr lang="en-US" sz="1800" spc="-40" dirty="0"/>
              <a:t>	</a:t>
            </a:r>
          </a:p>
          <a:p>
            <a:pPr marL="0" marR="213995" indent="0">
              <a:spcBef>
                <a:spcPts val="100"/>
              </a:spcBef>
              <a:buNone/>
            </a:pPr>
            <a:r>
              <a:rPr lang="en-US" sz="1800" b="1" spc="-40" dirty="0">
                <a:solidFill>
                  <a:srgbClr val="305CA8"/>
                </a:solidFill>
              </a:rPr>
              <a:t>	</a:t>
            </a:r>
            <a:r>
              <a:rPr lang="en-US" sz="1800" b="1" spc="-5" dirty="0">
                <a:solidFill>
                  <a:srgbClr val="305CA8"/>
                </a:solidFill>
              </a:rPr>
              <a:t>NOTE</a:t>
            </a:r>
            <a:r>
              <a:rPr lang="en-US" sz="1400" b="1" spc="-5" dirty="0">
                <a:solidFill>
                  <a:srgbClr val="305CA8"/>
                </a:solidFill>
              </a:rPr>
              <a:t>: </a:t>
            </a:r>
            <a:r>
              <a:rPr lang="en-US" sz="1400" spc="-5" dirty="0"/>
              <a:t>Do not </a:t>
            </a:r>
            <a:r>
              <a:rPr lang="en-US" sz="1400" dirty="0"/>
              <a:t>close the Online </a:t>
            </a:r>
            <a:r>
              <a:rPr lang="en-US" sz="1400" spc="-5" dirty="0"/>
              <a:t>Content </a:t>
            </a:r>
            <a:r>
              <a:rPr lang="en-US" sz="1400" dirty="0"/>
              <a:t>Structure </a:t>
            </a:r>
            <a:r>
              <a:rPr lang="en-US" sz="1400" spc="-5" dirty="0"/>
              <a:t>window after </a:t>
            </a:r>
            <a:r>
              <a:rPr lang="en-US" sz="1400" dirty="0"/>
              <a:t>you </a:t>
            </a:r>
            <a:r>
              <a:rPr lang="en-US" sz="1400" spc="-5" dirty="0"/>
              <a:t>launch </a:t>
            </a:r>
            <a:r>
              <a:rPr lang="en-US" sz="1400" dirty="0"/>
              <a:t>content. The 	</a:t>
            </a:r>
            <a:r>
              <a:rPr lang="en-US" sz="1400" spc="-5" dirty="0"/>
              <a:t>window </a:t>
            </a:r>
            <a:r>
              <a:rPr lang="en-US" sz="1400" dirty="0"/>
              <a:t>must stay </a:t>
            </a:r>
            <a:r>
              <a:rPr lang="en-US" sz="1400" spc="-5" dirty="0"/>
              <a:t>open because it needs </a:t>
            </a:r>
            <a:r>
              <a:rPr lang="en-US" sz="1400" dirty="0"/>
              <a:t>to record </a:t>
            </a:r>
            <a:r>
              <a:rPr lang="en-US" sz="1400" spc="-5" dirty="0"/>
              <a:t>when </a:t>
            </a:r>
            <a:r>
              <a:rPr lang="en-US" sz="1400" dirty="0"/>
              <a:t>you complete a content</a:t>
            </a:r>
            <a:r>
              <a:rPr lang="en-US" sz="1400" spc="-30" dirty="0"/>
              <a:t> </a:t>
            </a:r>
            <a:r>
              <a:rPr lang="en-US" sz="1400" spc="-5" dirty="0"/>
              <a:t>object.</a:t>
            </a:r>
          </a:p>
          <a:p>
            <a:pPr marR="213995">
              <a:spcBef>
                <a:spcPts val="100"/>
              </a:spcBef>
              <a:buFont typeface="Wingdings" panose="05000000000000000000" pitchFamily="2" charset="2"/>
              <a:buChar char="ü"/>
            </a:pPr>
            <a:endParaRPr lang="en-US" sz="800" dirty="0"/>
          </a:p>
          <a:p>
            <a:pPr>
              <a:buFont typeface="Wingdings" panose="05000000000000000000" pitchFamily="2" charset="2"/>
              <a:buChar char="ü"/>
            </a:pPr>
            <a:r>
              <a:rPr lang="en-US" sz="2000" spc="-5" dirty="0"/>
              <a:t>Completed objects will be listed with </a:t>
            </a:r>
            <a:r>
              <a:rPr lang="en-US" sz="2000" dirty="0"/>
              <a:t>the </a:t>
            </a:r>
            <a:r>
              <a:rPr lang="en-US" sz="2000" spc="-5" dirty="0"/>
              <a:t>date of </a:t>
            </a:r>
            <a:r>
              <a:rPr lang="en-US" sz="2000" dirty="0"/>
              <a:t>completion. </a:t>
            </a:r>
          </a:p>
        </p:txBody>
      </p:sp>
      <p:sp>
        <p:nvSpPr>
          <p:cNvPr id="5" name="Slide Number Placeholder 4">
            <a:extLst>
              <a:ext uri="{FF2B5EF4-FFF2-40B4-BE49-F238E27FC236}">
                <a16:creationId xmlns:a16="http://schemas.microsoft.com/office/drawing/2014/main" id="{051DC405-9ECF-44D7-A3EB-0BE9BF039C82}"/>
              </a:ext>
            </a:extLst>
          </p:cNvPr>
          <p:cNvSpPr>
            <a:spLocks noGrp="1"/>
          </p:cNvSpPr>
          <p:nvPr>
            <p:ph type="sldNum" sz="quarter" idx="4"/>
          </p:nvPr>
        </p:nvSpPr>
        <p:spPr/>
        <p:txBody>
          <a:bodyPr/>
          <a:lstStyle/>
          <a:p>
            <a:pPr>
              <a:defRPr/>
            </a:pPr>
            <a:fld id="{F0838C8B-6EFE-407B-A2EB-32E9D867B577}" type="slidenum">
              <a:rPr lang="de-DE" smtClean="0"/>
              <a:pPr>
                <a:defRPr/>
              </a:pPr>
              <a:t>8</a:t>
            </a:fld>
            <a:endParaRPr lang="de-DE"/>
          </a:p>
        </p:txBody>
      </p:sp>
    </p:spTree>
    <p:extLst>
      <p:ext uri="{BB962C8B-B14F-4D97-AF65-F5344CB8AC3E}">
        <p14:creationId xmlns:p14="http://schemas.microsoft.com/office/powerpoint/2010/main" val="279164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8B9A21-D0D4-464D-B1A3-02FAA29B8858}"/>
              </a:ext>
            </a:extLst>
          </p:cNvPr>
          <p:cNvSpPr>
            <a:spLocks noGrp="1"/>
          </p:cNvSpPr>
          <p:nvPr>
            <p:ph type="title"/>
          </p:nvPr>
        </p:nvSpPr>
        <p:spPr/>
        <p:txBody>
          <a:bodyPr/>
          <a:lstStyle/>
          <a:p>
            <a:r>
              <a:rPr lang="en-US" dirty="0"/>
              <a:t>Learning Exams</a:t>
            </a:r>
          </a:p>
        </p:txBody>
      </p:sp>
      <p:pic>
        <p:nvPicPr>
          <p:cNvPr id="6" name="Picture 5">
            <a:extLst>
              <a:ext uri="{FF2B5EF4-FFF2-40B4-BE49-F238E27FC236}">
                <a16:creationId xmlns:a16="http://schemas.microsoft.com/office/drawing/2014/main" id="{601BC84B-CEF1-4E02-BDF7-6036CBB71D6B}"/>
              </a:ext>
            </a:extLst>
          </p:cNvPr>
          <p:cNvPicPr>
            <a:picLocks noChangeAspect="1"/>
          </p:cNvPicPr>
          <p:nvPr/>
        </p:nvPicPr>
        <p:blipFill rotWithShape="1">
          <a:blip r:embed="rId2"/>
          <a:srcRect b="8574"/>
          <a:stretch/>
        </p:blipFill>
        <p:spPr>
          <a:xfrm>
            <a:off x="481062" y="3636209"/>
            <a:ext cx="3964329" cy="263514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1FD867A-9353-473E-90EC-8982EC871E10}"/>
              </a:ext>
            </a:extLst>
          </p:cNvPr>
          <p:cNvPicPr>
            <a:picLocks noChangeAspect="1"/>
          </p:cNvPicPr>
          <p:nvPr/>
        </p:nvPicPr>
        <p:blipFill>
          <a:blip r:embed="rId3"/>
          <a:stretch>
            <a:fillRect/>
          </a:stretch>
        </p:blipFill>
        <p:spPr>
          <a:xfrm>
            <a:off x="4900143" y="3632213"/>
            <a:ext cx="3860230" cy="263913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97146AE-BB64-4A22-A230-A36376FFF1F3}"/>
              </a:ext>
            </a:extLst>
          </p:cNvPr>
          <p:cNvPicPr>
            <a:picLocks noChangeAspect="1"/>
          </p:cNvPicPr>
          <p:nvPr/>
        </p:nvPicPr>
        <p:blipFill rotWithShape="1">
          <a:blip r:embed="rId4"/>
          <a:srcRect r="28073"/>
          <a:stretch/>
        </p:blipFill>
        <p:spPr>
          <a:xfrm>
            <a:off x="4900143" y="779789"/>
            <a:ext cx="3864042" cy="265176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ED511FB9-ED3B-40DA-AC56-5863AE46B778}"/>
              </a:ext>
            </a:extLst>
          </p:cNvPr>
          <p:cNvSpPr>
            <a:spLocks noGrp="1"/>
          </p:cNvSpPr>
          <p:nvPr>
            <p:ph type="sldNum" sz="quarter" idx="4"/>
          </p:nvPr>
        </p:nvSpPr>
        <p:spPr/>
        <p:txBody>
          <a:bodyPr/>
          <a:lstStyle/>
          <a:p>
            <a:pPr>
              <a:defRPr/>
            </a:pPr>
            <a:fld id="{F0838C8B-6EFE-407B-A2EB-32E9D867B577}" type="slidenum">
              <a:rPr lang="de-DE" smtClean="0"/>
              <a:pPr>
                <a:defRPr/>
              </a:pPr>
              <a:t>9</a:t>
            </a:fld>
            <a:endParaRPr lang="de-DE"/>
          </a:p>
        </p:txBody>
      </p:sp>
      <p:sp>
        <p:nvSpPr>
          <p:cNvPr id="9" name="object 4">
            <a:extLst>
              <a:ext uri="{FF2B5EF4-FFF2-40B4-BE49-F238E27FC236}">
                <a16:creationId xmlns:a16="http://schemas.microsoft.com/office/drawing/2014/main" id="{E7E54254-5E33-4926-ADFE-1E691F9C1F27}"/>
              </a:ext>
            </a:extLst>
          </p:cNvPr>
          <p:cNvSpPr txBox="1">
            <a:spLocks noGrp="1"/>
          </p:cNvSpPr>
          <p:nvPr>
            <p:ph type="body" sz="quarter" idx="12"/>
          </p:nvPr>
        </p:nvSpPr>
        <p:spPr>
          <a:xfrm>
            <a:off x="87141" y="811507"/>
            <a:ext cx="4479925" cy="2793072"/>
          </a:xfrm>
          <a:prstGeom prst="rect">
            <a:avLst/>
          </a:prstGeom>
        </p:spPr>
        <p:txBody>
          <a:bodyPr vert="horz" wrap="square" lIns="0" tIns="12700" rIns="0" bIns="0" rtlCol="0">
            <a:spAutoFit/>
          </a:bodyPr>
          <a:lstStyle/>
          <a:p>
            <a:pPr marL="117475" marR="5080" indent="-285750">
              <a:spcBef>
                <a:spcPts val="100"/>
              </a:spcBef>
              <a:buFont typeface="Wingdings" panose="05000000000000000000" pitchFamily="2" charset="2"/>
              <a:buChar char="ü"/>
            </a:pPr>
            <a:r>
              <a:rPr lang="en-US" sz="1600" dirty="0">
                <a:latin typeface="Arial"/>
                <a:cs typeface="Arial"/>
              </a:rPr>
              <a:t>Y</a:t>
            </a:r>
            <a:r>
              <a:rPr sz="1600" dirty="0">
                <a:latin typeface="Arial"/>
                <a:cs typeface="Arial"/>
              </a:rPr>
              <a:t>ou may </a:t>
            </a:r>
            <a:r>
              <a:rPr sz="1600" spc="-5" dirty="0">
                <a:latin typeface="Arial"/>
                <a:cs typeface="Arial"/>
              </a:rPr>
              <a:t>access and </a:t>
            </a:r>
            <a:r>
              <a:rPr sz="1600" dirty="0">
                <a:latin typeface="Arial"/>
                <a:cs typeface="Arial"/>
              </a:rPr>
              <a:t>complete </a:t>
            </a:r>
            <a:r>
              <a:rPr sz="1600" spc="-5" dirty="0">
                <a:latin typeface="Arial"/>
                <a:cs typeface="Arial"/>
              </a:rPr>
              <a:t>directly </a:t>
            </a:r>
            <a:r>
              <a:rPr sz="1600" dirty="0">
                <a:latin typeface="Arial"/>
                <a:cs typeface="Arial"/>
              </a:rPr>
              <a:t>from </a:t>
            </a:r>
            <a:r>
              <a:rPr sz="1600" b="1" i="1" dirty="0">
                <a:latin typeface="Arial"/>
                <a:cs typeface="Arial"/>
              </a:rPr>
              <a:t>My Learning </a:t>
            </a:r>
            <a:r>
              <a:rPr sz="1600" b="1" i="1" spc="-5" dirty="0">
                <a:latin typeface="Arial"/>
                <a:cs typeface="Arial"/>
              </a:rPr>
              <a:t>Assignments </a:t>
            </a:r>
            <a:r>
              <a:rPr sz="1600" spc="-5" dirty="0">
                <a:latin typeface="Arial"/>
                <a:cs typeface="Arial"/>
              </a:rPr>
              <a:t>or by </a:t>
            </a:r>
            <a:r>
              <a:rPr sz="1600" dirty="0">
                <a:latin typeface="Arial"/>
                <a:cs typeface="Arial"/>
              </a:rPr>
              <a:t>finding the </a:t>
            </a:r>
            <a:r>
              <a:rPr sz="1600" spc="-5" dirty="0">
                <a:latin typeface="Arial"/>
                <a:cs typeface="Arial"/>
              </a:rPr>
              <a:t>item</a:t>
            </a:r>
            <a:r>
              <a:rPr sz="1600" spc="-125" dirty="0">
                <a:latin typeface="Arial"/>
                <a:cs typeface="Arial"/>
              </a:rPr>
              <a:t> </a:t>
            </a:r>
            <a:r>
              <a:rPr sz="1600" spc="-5" dirty="0">
                <a:latin typeface="Arial"/>
                <a:cs typeface="Arial"/>
              </a:rPr>
              <a:t>in</a:t>
            </a:r>
            <a:r>
              <a:rPr lang="en-US" sz="1600" spc="-5" dirty="0">
                <a:latin typeface="Arial"/>
                <a:cs typeface="Arial"/>
              </a:rPr>
              <a:t> </a:t>
            </a:r>
            <a:r>
              <a:rPr lang="en-US" sz="1600" dirty="0"/>
              <a:t>the catalog.  </a:t>
            </a:r>
          </a:p>
          <a:p>
            <a:pPr marL="117475" marR="5080" indent="-285750">
              <a:spcBef>
                <a:spcPts val="100"/>
              </a:spcBef>
              <a:buFont typeface="Wingdings" panose="05000000000000000000" pitchFamily="2" charset="2"/>
              <a:buChar char="ü"/>
            </a:pPr>
            <a:endParaRPr lang="en-US" sz="800" spc="-5" dirty="0"/>
          </a:p>
          <a:p>
            <a:pPr marL="117475" marR="5080" indent="-285750">
              <a:spcBef>
                <a:spcPts val="100"/>
              </a:spcBef>
              <a:buFont typeface="Wingdings" panose="05000000000000000000" pitchFamily="2" charset="2"/>
              <a:buChar char="ü"/>
            </a:pPr>
            <a:r>
              <a:rPr lang="en-US" sz="1600" spc="-5" dirty="0"/>
              <a:t>Upon </a:t>
            </a:r>
            <a:r>
              <a:rPr lang="en-US" sz="1600" dirty="0"/>
              <a:t>completion </a:t>
            </a:r>
            <a:r>
              <a:rPr lang="en-US" sz="1600" spc="-5" dirty="0"/>
              <a:t>of an exam, your </a:t>
            </a:r>
            <a:r>
              <a:rPr lang="en-US" sz="1600" dirty="0"/>
              <a:t>scores </a:t>
            </a:r>
            <a:r>
              <a:rPr lang="en-US" sz="1600" spc="-5" dirty="0"/>
              <a:t>are</a:t>
            </a:r>
            <a:r>
              <a:rPr lang="en-US" sz="1600" spc="-50" dirty="0"/>
              <a:t> </a:t>
            </a:r>
            <a:r>
              <a:rPr lang="en-US" sz="1600" dirty="0"/>
              <a:t>tracked and the certificate will be available.</a:t>
            </a:r>
          </a:p>
          <a:p>
            <a:pPr marL="117475" marR="5080" indent="-285750">
              <a:spcBef>
                <a:spcPts val="100"/>
              </a:spcBef>
              <a:buFont typeface="Wingdings" panose="05000000000000000000" pitchFamily="2" charset="2"/>
              <a:buChar char="ü"/>
            </a:pPr>
            <a:endParaRPr lang="en-US" sz="800" dirty="0"/>
          </a:p>
          <a:p>
            <a:pPr marL="117475" indent="-285750">
              <a:spcBef>
                <a:spcPts val="100"/>
              </a:spcBef>
              <a:buFont typeface="Wingdings" panose="05000000000000000000" pitchFamily="2" charset="2"/>
              <a:buChar char="ü"/>
            </a:pPr>
            <a:r>
              <a:rPr lang="en-US" sz="1600" spc="-5" dirty="0"/>
              <a:t>Results of exam are listed on </a:t>
            </a:r>
            <a:r>
              <a:rPr lang="en-US" sz="1600" dirty="0"/>
              <a:t>the </a:t>
            </a:r>
            <a:r>
              <a:rPr lang="en-US" sz="1600" b="1" i="1" dirty="0"/>
              <a:t>Learning</a:t>
            </a:r>
            <a:r>
              <a:rPr lang="en-US" sz="1600" b="1" i="1" spc="-60" dirty="0"/>
              <a:t> </a:t>
            </a:r>
            <a:r>
              <a:rPr lang="en-US" sz="1600" b="1" i="1" spc="-5" dirty="0"/>
              <a:t>History </a:t>
            </a:r>
            <a:r>
              <a:rPr lang="en-US" sz="1600" spc="-5" dirty="0"/>
              <a:t>and </a:t>
            </a:r>
            <a:r>
              <a:rPr lang="en-US" sz="1600" dirty="0"/>
              <a:t>completed</a:t>
            </a:r>
            <a:r>
              <a:rPr lang="en-US" sz="1600" spc="-5" dirty="0"/>
              <a:t> work.</a:t>
            </a:r>
            <a:endParaRPr lang="en-US" sz="1600" dirty="0"/>
          </a:p>
          <a:p>
            <a:pPr marL="117475" marR="5080" indent="-285750">
              <a:spcBef>
                <a:spcPts val="100"/>
              </a:spcBef>
              <a:buFont typeface="Wingdings" panose="05000000000000000000" pitchFamily="2" charset="2"/>
              <a:buChar char="ü"/>
            </a:pPr>
            <a:endParaRPr lang="en-US" sz="1600" dirty="0"/>
          </a:p>
          <a:p>
            <a:pPr marL="12700" marR="5080">
              <a:spcBef>
                <a:spcPts val="100"/>
              </a:spcBef>
            </a:pPr>
            <a:endParaRPr lang="en-US" sz="1000" spc="-5" dirty="0">
              <a:latin typeface="Arial"/>
              <a:cs typeface="Arial"/>
            </a:endParaRPr>
          </a:p>
          <a:p>
            <a:pPr marL="12700" marR="5080">
              <a:spcBef>
                <a:spcPts val="100"/>
              </a:spcBef>
            </a:pPr>
            <a:endParaRPr lang="en-US" sz="1000" spc="-5" dirty="0">
              <a:latin typeface="Arial"/>
              <a:cs typeface="Arial"/>
            </a:endParaRPr>
          </a:p>
          <a:p>
            <a:pPr marL="12700" marR="5080">
              <a:spcBef>
                <a:spcPts val="100"/>
              </a:spcBef>
            </a:pPr>
            <a:endParaRPr sz="1000" dirty="0">
              <a:latin typeface="Arial"/>
              <a:cs typeface="Arial"/>
            </a:endParaRPr>
          </a:p>
        </p:txBody>
      </p:sp>
    </p:spTree>
    <p:extLst>
      <p:ext uri="{BB962C8B-B14F-4D97-AF65-F5344CB8AC3E}">
        <p14:creationId xmlns:p14="http://schemas.microsoft.com/office/powerpoint/2010/main" val="3984767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182&quot;&gt;&lt;property id=&quot;20148&quot; value=&quot;5&quot;/&gt;&lt;property id=&quot;20300&quot; value=&quot;Slide 1 - &amp;quot;MSA VBL PowerPoint Template 2018&amp;quot;&quot;/&gt;&lt;property id=&quot;20307&quot; value=&quot;259&quot;/&gt;&lt;/object&gt;&lt;object type=&quot;3&quot; unique_id=&quot;10191&quot;&gt;&lt;property id=&quot;20148&quot; value=&quot;5&quot;/&gt;&lt;property id=&quot;20300&quot; value=&quot;Slide 10 - &amp;quot;THANK YOU!&amp;quot;&quot;/&gt;&lt;property id=&quot;20307&quot; value=&quot;261&quot;/&gt;&lt;/object&gt;&lt;object type=&quot;3&quot; unique_id=&quot;10199&quot;&gt;&lt;property id=&quot;20148&quot; value=&quot;5&quot;/&gt;&lt;property id=&quot;20300&quot; value=&quot;Slide 4 - &amp;quot;Headline (e.g. Agenda Topic)&amp;quot;&quot;/&gt;&lt;property id=&quot;20307&quot; value=&quot;271&quot;/&gt;&lt;/object&gt;&lt;object type=&quot;3&quot; unique_id=&quot;10200&quot;&gt;&lt;property id=&quot;20148&quot; value=&quot;5&quot;/&gt;&lt;property id=&quot;20300&quot; value=&quot;Slide 6 - &amp;quot;Optional Slide for SmartArt Graphic&amp;quot;&quot;/&gt;&lt;property id=&quot;20307&quot; value=&quot;278&quot;/&gt;&lt;/object&gt;&lt;object type=&quot;3&quot; unique_id=&quot;10201&quot;&gt;&lt;property id=&quot;20148&quot; value=&quot;5&quot;/&gt;&lt;property id=&quot;20300&quot; value=&quot;Slide 5 - &amp;quot;Slide without Subheadline&amp;quot;&quot;/&gt;&lt;property id=&quot;20307&quot; value=&quot;270&quot;/&gt;&lt;/object&gt;&lt;object type=&quot;3&quot; unique_id=&quot;10202&quot;&gt;&lt;property id=&quot;20148&quot; value=&quot;5&quot;/&gt;&lt;property id=&quot;20300&quot; value=&quot;Slide 7 - &amp;quot;Optional Intermediate Slide&amp;quot;&quot;/&gt;&lt;property id=&quot;20307&quot; value=&quot;272&quot;/&gt;&lt;/object&gt;&lt;object type=&quot;3&quot; unique_id=&quot;10204&quot;&gt;&lt;property id=&quot;20148&quot; value=&quot;5&quot;/&gt;&lt;property id=&quot;20300&quot; value=&quot;Slide 8 - &amp;quot;Optional Slide for Video&amp;quot;&quot;/&gt;&lt;property id=&quot;20307&quot; value=&quot;276&quot;/&gt;&lt;/object&gt;&lt;object type=&quot;3&quot; unique_id=&quot;10206&quot;&gt;&lt;property id=&quot;20148&quot; value=&quot;5&quot;/&gt;&lt;property id=&quot;20300&quot; value=&quot;Slide 9&quot;/&gt;&lt;property id=&quot;20307&quot; value=&quot;267&quot;/&gt;&lt;/object&gt;&lt;object type=&quot;3&quot; unique_id=&quot;10313&quot;&gt;&lt;property id=&quot;20148&quot; value=&quot;5&quot;/&gt;&lt;property id=&quot;20300&quot; value=&quot;Slide 2 - &amp;quot;Optional Individual Title Slide 1&amp;quot;&quot;/&gt;&lt;property id=&quot;20307&quot; value=&quot;279&quot;/&gt;&lt;/object&gt;&lt;object type=&quot;3&quot; unique_id=&quot;10314&quot;&gt;&lt;property id=&quot;20148&quot; value=&quot;5&quot;/&gt;&lt;property id=&quot;20300&quot; value=&quot;Slide 3 - &amp;quot;Optional Individual Title Slide 2&amp;quot;&quot;/&gt;&lt;property id=&quot;20307&quot; value=&quot;280&quot;/&gt;&lt;/object&gt;&lt;/object&gt;&lt;/object&gt;&lt;/database&gt;"/>
  <p:tag name="SECTOMILLISECCONVERTED" val="1"/>
</p:tagLst>
</file>

<file path=ppt/theme/theme1.xml><?xml version="1.0" encoding="utf-8"?>
<a:theme xmlns:a="http://schemas.openxmlformats.org/drawingml/2006/main" name="VBL_MSA-PPT-Template_2017">
  <a:themeElements>
    <a:clrScheme name="MSA Design">
      <a:dk1>
        <a:srgbClr val="58585A"/>
      </a:dk1>
      <a:lt1>
        <a:srgbClr val="FFFFFF"/>
      </a:lt1>
      <a:dk2>
        <a:srgbClr val="58585A"/>
      </a:dk2>
      <a:lt2>
        <a:srgbClr val="808080"/>
      </a:lt2>
      <a:accent1>
        <a:srgbClr val="009534"/>
      </a:accent1>
      <a:accent2>
        <a:srgbClr val="EB9C4D"/>
      </a:accent2>
      <a:accent3>
        <a:srgbClr val="F2D680"/>
      </a:accent3>
      <a:accent4>
        <a:srgbClr val="A2AA97"/>
      </a:accent4>
      <a:accent5>
        <a:srgbClr val="EAEFE5"/>
      </a:accent5>
      <a:accent6>
        <a:srgbClr val="D0E7F3"/>
      </a:accent6>
      <a:hlink>
        <a:srgbClr val="00B050"/>
      </a:hlink>
      <a:folHlink>
        <a:srgbClr val="99CC00"/>
      </a:folHlink>
    </a:clrScheme>
    <a:fontScheme name="Standarddesign">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25000" smtClean="0">
            <a:ln>
              <a:noFill/>
            </a:ln>
            <a:solidFill>
              <a:schemeClr val="tx1"/>
            </a:solidFill>
            <a:effectLst/>
            <a:latin typeface="Arial" charset="0"/>
          </a:defRPr>
        </a:defPPr>
      </a:lstStyle>
    </a:lnDef>
    <a:txDef>
      <a:spPr>
        <a:noFill/>
      </a:spPr>
      <a:bodyPr wrap="square" rtlCol="0">
        <a:spAutoFit/>
      </a:bodyPr>
      <a:lstStyle>
        <a:defPPr>
          <a:defRPr baseline="0" dirty="0" smtClean="0">
            <a:solidFill>
              <a:srgbClr val="5F5F5F"/>
            </a:solidFill>
          </a:defRPr>
        </a:defP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VBL_MSA-PPT-Template_2016</Template>
  <TotalTime>0</TotalTime>
  <Words>839</Words>
  <Application>Microsoft Office PowerPoint</Application>
  <PresentationFormat>On-screen Show (4:3)</PresentationFormat>
  <Paragraphs>127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 Unicode MS</vt:lpstr>
      <vt:lpstr>Arial</vt:lpstr>
      <vt:lpstr>Wingdings</vt:lpstr>
      <vt:lpstr>VBL_MSA-PPT-Template_2017</vt:lpstr>
      <vt:lpstr>How to Navigate MSA-U</vt:lpstr>
      <vt:lpstr>How to Log into MSA-U</vt:lpstr>
      <vt:lpstr>MSA-U Homepage </vt:lpstr>
      <vt:lpstr>MSA-U Homepage</vt:lpstr>
      <vt:lpstr>MSA-U Homepage</vt:lpstr>
      <vt:lpstr>Learning Course Details Page</vt:lpstr>
      <vt:lpstr>Launch an Online Course</vt:lpstr>
      <vt:lpstr>Launch an Online Course</vt:lpstr>
      <vt:lpstr>Learning Exams</vt:lpstr>
      <vt:lpstr>Tiles</vt:lpstr>
      <vt:lpstr>Catalog Search</vt:lpstr>
      <vt:lpstr>Catalog Search</vt:lpstr>
      <vt:lpstr>Learning History / Completed Works</vt:lpstr>
      <vt:lpstr>Reports</vt:lpstr>
      <vt:lpstr>Reports</vt:lpstr>
      <vt:lpstr>Contact Us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Rebecca Trimpey</cp:lastModifiedBy>
  <cp:revision>171</cp:revision>
  <cp:lastPrinted>2014-02-03T07:14:17Z</cp:lastPrinted>
  <dcterms:created xsi:type="dcterms:W3CDTF">2017-04-13T11:22:38Z</dcterms:created>
  <dcterms:modified xsi:type="dcterms:W3CDTF">2019-01-10T18:39:32Z</dcterms:modified>
</cp:coreProperties>
</file>